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2.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Override3.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581" r:id="rId3"/>
    <p:sldId id="258" r:id="rId4"/>
    <p:sldId id="2571" r:id="rId5"/>
    <p:sldId id="2570" r:id="rId6"/>
    <p:sldId id="2574" r:id="rId7"/>
    <p:sldId id="2578" r:id="rId8"/>
    <p:sldId id="2572" r:id="rId9"/>
    <p:sldId id="257" r:id="rId10"/>
    <p:sldId id="2579" r:id="rId11"/>
    <p:sldId id="2569" r:id="rId12"/>
    <p:sldId id="2575" r:id="rId13"/>
    <p:sldId id="2576" r:id="rId14"/>
    <p:sldId id="2580" r:id="rId15"/>
  </p:sldIdLst>
  <p:sldSz cx="12192000" cy="6858000"/>
  <p:notesSz cx="7315200" cy="96012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AED869-0C1B-4AB0-AFE7-DC8FF35EE2D1}" v="129" dt="2026-08-19T14:51:20.6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98" autoAdjust="0"/>
    <p:restoredTop sz="86364" autoAdjust="0"/>
  </p:normalViewPr>
  <p:slideViewPr>
    <p:cSldViewPr snapToGrid="0">
      <p:cViewPr varScale="1">
        <p:scale>
          <a:sx n="44" d="100"/>
          <a:sy n="44" d="100"/>
        </p:scale>
        <p:origin x="32" y="728"/>
      </p:cViewPr>
      <p:guideLst/>
    </p:cSldViewPr>
  </p:slideViewPr>
  <p:outlineViewPr>
    <p:cViewPr>
      <p:scale>
        <a:sx n="33" d="100"/>
        <a:sy n="33" d="100"/>
      </p:scale>
      <p:origin x="0" y="-388"/>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53A31A-34C0-42CA-AFAD-41EE3B918B3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sv-SE"/>
        </a:p>
      </dgm:t>
    </dgm:pt>
    <dgm:pt modelId="{54E87582-BDCF-404C-B117-D2A3505EBA3E}">
      <dgm:prSet/>
      <dgm:spPr/>
      <dgm:t>
        <a:bodyPr/>
        <a:lstStyle/>
        <a:p>
          <a:endParaRPr lang="sv-SE" b="1" dirty="0"/>
        </a:p>
        <a:p>
          <a:r>
            <a:rPr lang="sv-SE" b="1" dirty="0"/>
            <a:t>Förord</a:t>
          </a:r>
          <a:br>
            <a:rPr lang="sv-SE" b="1" dirty="0"/>
          </a:br>
          <a:endParaRPr lang="sv-SE" dirty="0"/>
        </a:p>
      </dgm:t>
      <dgm:extLst>
        <a:ext uri="{E40237B7-FDA0-4F09-8148-C483321AD2D9}">
          <dgm14:cNvPr xmlns:dgm14="http://schemas.microsoft.com/office/drawing/2010/diagram" id="0" name="" descr="Rubrikord på lila platta: Förord&#10;&#10;&#10;"/>
        </a:ext>
      </dgm:extLst>
    </dgm:pt>
    <dgm:pt modelId="{A65D2EC1-4610-44A5-BB50-90EAAF25442A}" type="parTrans" cxnId="{667476D2-67F7-4FC7-9B2D-9CE9BC27D050}">
      <dgm:prSet/>
      <dgm:spPr/>
      <dgm:t>
        <a:bodyPr/>
        <a:lstStyle/>
        <a:p>
          <a:endParaRPr lang="sv-SE"/>
        </a:p>
      </dgm:t>
    </dgm:pt>
    <dgm:pt modelId="{A1736EC5-8FA7-4B4C-B871-863E0C068694}" type="sibTrans" cxnId="{667476D2-67F7-4FC7-9B2D-9CE9BC27D050}">
      <dgm:prSet/>
      <dgm:spPr/>
      <dgm:t>
        <a:bodyPr/>
        <a:lstStyle/>
        <a:p>
          <a:endParaRPr lang="sv-SE"/>
        </a:p>
      </dgm:t>
    </dgm:pt>
    <dgm:pt modelId="{C2E0B547-D4CA-4C7E-A41D-B40FECADD4EF}" type="pres">
      <dgm:prSet presAssocID="{8953A31A-34C0-42CA-AFAD-41EE3B918B39}" presName="linear" presStyleCnt="0">
        <dgm:presLayoutVars>
          <dgm:animLvl val="lvl"/>
          <dgm:resizeHandles val="exact"/>
        </dgm:presLayoutVars>
      </dgm:prSet>
      <dgm:spPr/>
    </dgm:pt>
    <dgm:pt modelId="{299D3ADB-853A-45CC-933D-EEADC2EF9D7D}" type="pres">
      <dgm:prSet presAssocID="{54E87582-BDCF-404C-B117-D2A3505EBA3E}" presName="parentText" presStyleLbl="node1" presStyleIdx="0" presStyleCnt="1" custLinFactNeighborX="-871" custLinFactNeighborY="21363">
        <dgm:presLayoutVars>
          <dgm:chMax val="0"/>
          <dgm:bulletEnabled val="1"/>
        </dgm:presLayoutVars>
      </dgm:prSet>
      <dgm:spPr/>
    </dgm:pt>
  </dgm:ptLst>
  <dgm:cxnLst>
    <dgm:cxn modelId="{04B58482-9677-4A5D-A481-991651202D39}" type="presOf" srcId="{8953A31A-34C0-42CA-AFAD-41EE3B918B39}" destId="{C2E0B547-D4CA-4C7E-A41D-B40FECADD4EF}" srcOrd="0" destOrd="0" presId="urn:microsoft.com/office/officeart/2005/8/layout/vList2"/>
    <dgm:cxn modelId="{667476D2-67F7-4FC7-9B2D-9CE9BC27D050}" srcId="{8953A31A-34C0-42CA-AFAD-41EE3B918B39}" destId="{54E87582-BDCF-404C-B117-D2A3505EBA3E}" srcOrd="0" destOrd="0" parTransId="{A65D2EC1-4610-44A5-BB50-90EAAF25442A}" sibTransId="{A1736EC5-8FA7-4B4C-B871-863E0C068694}"/>
    <dgm:cxn modelId="{49477DDC-AABF-48AE-96F2-6BBBE7A69B3E}" type="presOf" srcId="{54E87582-BDCF-404C-B117-D2A3505EBA3E}" destId="{299D3ADB-853A-45CC-933D-EEADC2EF9D7D}" srcOrd="0" destOrd="0" presId="urn:microsoft.com/office/officeart/2005/8/layout/vList2"/>
    <dgm:cxn modelId="{8AADEB5C-CA53-41DD-A370-F6A99DD30987}" type="presParOf" srcId="{C2E0B547-D4CA-4C7E-A41D-B40FECADD4EF}" destId="{299D3ADB-853A-45CC-933D-EEADC2EF9D7D}"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9D3ADB-853A-45CC-933D-EEADC2EF9D7D}">
      <dsp:nvSpPr>
        <dsp:cNvPr id="0" name=""/>
        <dsp:cNvSpPr/>
      </dsp:nvSpPr>
      <dsp:spPr>
        <a:xfrm>
          <a:off x="0" y="27980"/>
          <a:ext cx="11072308" cy="14040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endParaRPr lang="sv-SE" sz="2400" b="1" kern="1200" dirty="0"/>
        </a:p>
        <a:p>
          <a:pPr marL="0" lvl="0" indent="0" algn="l" defTabSz="1066800">
            <a:lnSpc>
              <a:spcPct val="90000"/>
            </a:lnSpc>
            <a:spcBef>
              <a:spcPct val="0"/>
            </a:spcBef>
            <a:spcAft>
              <a:spcPct val="35000"/>
            </a:spcAft>
            <a:buNone/>
          </a:pPr>
          <a:r>
            <a:rPr lang="sv-SE" sz="2400" b="1" kern="1200" dirty="0"/>
            <a:t>Förord</a:t>
          </a:r>
          <a:br>
            <a:rPr lang="sv-SE" sz="2400" b="1" kern="1200" dirty="0"/>
          </a:br>
          <a:endParaRPr lang="sv-SE" sz="2400" kern="1200" dirty="0"/>
        </a:p>
      </dsp:txBody>
      <dsp:txXfrm>
        <a:off x="68538" y="96518"/>
        <a:ext cx="10935232" cy="126692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sv-SE"/>
          </a:p>
        </p:txBody>
      </p:sp>
      <p:sp>
        <p:nvSpPr>
          <p:cNvPr id="3" name="Platshållare för datum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8B414B54-5793-497E-BF3B-0A2D712E1B4F}" type="datetimeFigureOut">
              <a:rPr lang="sv-SE" smtClean="0"/>
              <a:t>2026-08-19</a:t>
            </a:fld>
            <a:endParaRPr lang="sv-SE"/>
          </a:p>
        </p:txBody>
      </p:sp>
      <p:sp>
        <p:nvSpPr>
          <p:cNvPr id="4" name="Platshållare för bildobjekt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sv-SE"/>
          </a:p>
        </p:txBody>
      </p:sp>
      <p:sp>
        <p:nvSpPr>
          <p:cNvPr id="5" name="Platshållare för anteckninga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sv-SE"/>
          </a:p>
        </p:txBody>
      </p:sp>
      <p:sp>
        <p:nvSpPr>
          <p:cNvPr id="7" name="Platshållare för bildnumm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33D33B6D-7620-47BA-819B-768D510C7BEF}" type="slidenum">
              <a:rPr lang="sv-SE" smtClean="0"/>
              <a:t>‹#›</a:t>
            </a:fld>
            <a:endParaRPr lang="sv-SE"/>
          </a:p>
        </p:txBody>
      </p:sp>
    </p:spTree>
    <p:extLst>
      <p:ext uri="{BB962C8B-B14F-4D97-AF65-F5344CB8AC3E}">
        <p14:creationId xmlns:p14="http://schemas.microsoft.com/office/powerpoint/2010/main" val="42845322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33D33B6D-7620-47BA-819B-768D510C7BEF}" type="slidenum">
              <a:rPr lang="sv-SE" smtClean="0"/>
              <a:t>1</a:t>
            </a:fld>
            <a:endParaRPr lang="sv-SE" dirty="0"/>
          </a:p>
        </p:txBody>
      </p:sp>
    </p:spTree>
    <p:extLst>
      <p:ext uri="{BB962C8B-B14F-4D97-AF65-F5344CB8AC3E}">
        <p14:creationId xmlns:p14="http://schemas.microsoft.com/office/powerpoint/2010/main" val="36170043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Den här listan kan kännas överväldigande vid första anblick, men poängen är inte att ha allt på en gång. Tänk på det som ett förråd du bygger upp gradvis — genom att ibland handla lite extra av det du ändå använder. Utgå från vad du och din familj faktiskt äter och gillar. Det ska vara mat som mättar, ger energi och håller länge utan kyl. Titta igenom listan och se om det är något du känner igen från ditt eget kök redan idag.</a:t>
            </a:r>
          </a:p>
          <a:p>
            <a:endParaRPr lang="sv-SE" dirty="0"/>
          </a:p>
          <a:p>
            <a:r>
              <a:rPr lang="sv-SE"/>
              <a:t>Understryk i slutet av denna lista det som står i den gula pratbubblan.</a:t>
            </a:r>
          </a:p>
        </p:txBody>
      </p:sp>
      <p:sp>
        <p:nvSpPr>
          <p:cNvPr id="4" name="Platshållare för bildnummer 3"/>
          <p:cNvSpPr>
            <a:spLocks noGrp="1"/>
          </p:cNvSpPr>
          <p:nvPr>
            <p:ph type="sldNum" sz="quarter" idx="5"/>
          </p:nvPr>
        </p:nvSpPr>
        <p:spPr/>
        <p:txBody>
          <a:bodyPr/>
          <a:lstStyle/>
          <a:p>
            <a:fld id="{33D33B6D-7620-47BA-819B-768D510C7BEF}" type="slidenum">
              <a:rPr lang="sv-SE" smtClean="0"/>
              <a:t>10</a:t>
            </a:fld>
            <a:endParaRPr lang="sv-SE"/>
          </a:p>
        </p:txBody>
      </p:sp>
    </p:spTree>
    <p:extLst>
      <p:ext uri="{BB962C8B-B14F-4D97-AF65-F5344CB8AC3E}">
        <p14:creationId xmlns:p14="http://schemas.microsoft.com/office/powerpoint/2010/main" val="41861113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err="1"/>
              <a:t>Övergången</a:t>
            </a:r>
            <a:r>
              <a:rPr lang="en-US" dirty="0"/>
              <a:t> </a:t>
            </a:r>
            <a:r>
              <a:rPr lang="en-US" dirty="0" err="1"/>
              <a:t>från</a:t>
            </a:r>
            <a:r>
              <a:rPr lang="en-US" dirty="0"/>
              <a:t> information till dialog  </a:t>
            </a:r>
          </a:p>
          <a:p>
            <a:pPr defTabSz="966612">
              <a:defRPr/>
            </a:pPr>
            <a:endParaRPr lang="en-US" dirty="0"/>
          </a:p>
          <a:p>
            <a:pPr defTabSz="966612">
              <a:defRPr/>
            </a:pPr>
            <a:r>
              <a:rPr lang="en-US" b="1" dirty="0" err="1"/>
              <a:t>Dialogövning</a:t>
            </a:r>
            <a:r>
              <a:rPr lang="en-US" dirty="0"/>
              <a:t>: Nu </a:t>
            </a:r>
            <a:r>
              <a:rPr lang="en-US" dirty="0" err="1"/>
              <a:t>går</a:t>
            </a:r>
            <a:r>
              <a:rPr lang="en-US" dirty="0"/>
              <a:t> vi </a:t>
            </a:r>
            <a:r>
              <a:rPr lang="en-US" dirty="0" err="1"/>
              <a:t>vidare</a:t>
            </a:r>
            <a:r>
              <a:rPr lang="en-US" dirty="0"/>
              <a:t> till det </a:t>
            </a:r>
            <a:r>
              <a:rPr lang="en-US" dirty="0" err="1"/>
              <a:t>personliga</a:t>
            </a:r>
            <a:r>
              <a:rPr lang="en-US" dirty="0"/>
              <a:t> och </a:t>
            </a:r>
            <a:r>
              <a:rPr lang="en-US" dirty="0" err="1"/>
              <a:t>handlingsinriktade</a:t>
            </a:r>
            <a:r>
              <a:rPr lang="en-US" dirty="0"/>
              <a:t>. </a:t>
            </a:r>
          </a:p>
          <a:p>
            <a:pPr defTabSz="966612">
              <a:defRPr/>
            </a:pPr>
            <a:endParaRPr lang="en-US" dirty="0"/>
          </a:p>
          <a:p>
            <a:r>
              <a:rPr lang="en-US" dirty="0"/>
              <a:t>Dela in </a:t>
            </a:r>
            <a:r>
              <a:rPr lang="en-US" dirty="0" err="1"/>
              <a:t>medarbetarna</a:t>
            </a:r>
            <a:r>
              <a:rPr lang="en-US" dirty="0"/>
              <a:t> i </a:t>
            </a:r>
            <a:r>
              <a:rPr lang="en-US" dirty="0" err="1"/>
              <a:t>grupper</a:t>
            </a:r>
            <a:r>
              <a:rPr lang="en-US" dirty="0"/>
              <a:t> av 3–5 </a:t>
            </a:r>
            <a:r>
              <a:rPr lang="en-US" dirty="0" err="1"/>
              <a:t>medarbetare</a:t>
            </a:r>
            <a:r>
              <a:rPr lang="en-US" dirty="0"/>
              <a:t> </a:t>
            </a:r>
            <a:r>
              <a:rPr lang="en-US" dirty="0" err="1"/>
              <a:t>beroende</a:t>
            </a:r>
            <a:r>
              <a:rPr lang="en-US" dirty="0"/>
              <a:t> </a:t>
            </a:r>
            <a:r>
              <a:rPr lang="en-US" dirty="0" err="1"/>
              <a:t>på</a:t>
            </a:r>
            <a:r>
              <a:rPr lang="en-US" dirty="0"/>
              <a:t> </a:t>
            </a:r>
            <a:r>
              <a:rPr lang="en-US" dirty="0" err="1"/>
              <a:t>hela</a:t>
            </a:r>
            <a:r>
              <a:rPr lang="en-US" dirty="0"/>
              <a:t> </a:t>
            </a:r>
            <a:r>
              <a:rPr lang="en-US" dirty="0" err="1"/>
              <a:t>gruppens</a:t>
            </a:r>
            <a:r>
              <a:rPr lang="en-US" dirty="0"/>
              <a:t> </a:t>
            </a:r>
            <a:r>
              <a:rPr lang="en-US" dirty="0" err="1"/>
              <a:t>storlek</a:t>
            </a:r>
            <a:r>
              <a:rPr lang="en-US" dirty="0"/>
              <a:t>.</a:t>
            </a:r>
          </a:p>
          <a:p>
            <a:endParaRPr lang="en-US" dirty="0"/>
          </a:p>
          <a:p>
            <a:r>
              <a:rPr lang="en-US" dirty="0" err="1"/>
              <a:t>Låt</a:t>
            </a:r>
            <a:r>
              <a:rPr lang="en-US" dirty="0"/>
              <a:t> dem prata i circa </a:t>
            </a:r>
            <a:r>
              <a:rPr lang="en-US" dirty="0" err="1"/>
              <a:t>tio</a:t>
            </a:r>
            <a:r>
              <a:rPr lang="en-US" dirty="0"/>
              <a:t> </a:t>
            </a:r>
            <a:r>
              <a:rPr lang="en-US" dirty="0" err="1"/>
              <a:t>minuter</a:t>
            </a:r>
            <a:r>
              <a:rPr lang="en-US" dirty="0"/>
              <a:t>.</a:t>
            </a:r>
            <a:br>
              <a:rPr lang="en-US" dirty="0"/>
            </a:br>
            <a:br>
              <a:rPr lang="en-US" dirty="0"/>
            </a:br>
            <a:r>
              <a:rPr lang="en-US" dirty="0"/>
              <a:t>(Du som chef </a:t>
            </a:r>
            <a:r>
              <a:rPr lang="en-US" dirty="0" err="1"/>
              <a:t>behöver</a:t>
            </a:r>
            <a:r>
              <a:rPr lang="en-US" dirty="0"/>
              <a:t> </a:t>
            </a:r>
            <a:r>
              <a:rPr lang="en-US" dirty="0" err="1"/>
              <a:t>inte</a:t>
            </a:r>
            <a:r>
              <a:rPr lang="en-US" dirty="0"/>
              <a:t> </a:t>
            </a:r>
            <a:r>
              <a:rPr lang="en-US" dirty="0" err="1"/>
              <a:t>utge</a:t>
            </a:r>
            <a:r>
              <a:rPr lang="en-US" dirty="0"/>
              <a:t> dig som expert, </a:t>
            </a:r>
            <a:r>
              <a:rPr lang="en-US" dirty="0" err="1"/>
              <a:t>utan</a:t>
            </a:r>
            <a:r>
              <a:rPr lang="en-US" dirty="0"/>
              <a:t> om </a:t>
            </a:r>
            <a:r>
              <a:rPr lang="en-US" dirty="0" err="1"/>
              <a:t>frågor</a:t>
            </a:r>
            <a:r>
              <a:rPr lang="en-US" dirty="0"/>
              <a:t> </a:t>
            </a:r>
            <a:r>
              <a:rPr lang="en-US" dirty="0" err="1"/>
              <a:t>uppstår</a:t>
            </a:r>
            <a:r>
              <a:rPr lang="en-US" dirty="0"/>
              <a:t>. </a:t>
            </a:r>
            <a:r>
              <a:rPr lang="en-US" dirty="0" err="1"/>
              <a:t>Notera</a:t>
            </a:r>
            <a:r>
              <a:rPr lang="en-US" dirty="0"/>
              <a:t> och </a:t>
            </a:r>
            <a:r>
              <a:rPr lang="en-US" dirty="0" err="1"/>
              <a:t>uppmana</a:t>
            </a:r>
            <a:r>
              <a:rPr lang="en-US" dirty="0"/>
              <a:t> folk att </a:t>
            </a:r>
            <a:r>
              <a:rPr lang="en-US" dirty="0" err="1"/>
              <a:t>gå</a:t>
            </a:r>
            <a:r>
              <a:rPr lang="en-US" dirty="0"/>
              <a:t> in </a:t>
            </a:r>
            <a:r>
              <a:rPr lang="en-US" dirty="0" err="1"/>
              <a:t>på</a:t>
            </a:r>
            <a:r>
              <a:rPr lang="en-US" dirty="0"/>
              <a:t> </a:t>
            </a:r>
            <a:r>
              <a:rPr lang="en-US" dirty="0" err="1"/>
              <a:t>samlad</a:t>
            </a:r>
            <a:r>
              <a:rPr lang="en-US" dirty="0"/>
              <a:t> information under “Civil </a:t>
            </a:r>
            <a:r>
              <a:rPr lang="en-US" dirty="0" err="1"/>
              <a:t>beredskap</a:t>
            </a:r>
            <a:r>
              <a:rPr lang="en-US" dirty="0"/>
              <a:t>) Se </a:t>
            </a:r>
            <a:r>
              <a:rPr lang="en-US" dirty="0" err="1"/>
              <a:t>sista</a:t>
            </a:r>
            <a:r>
              <a:rPr lang="en-US" dirty="0"/>
              <a:t> slide.</a:t>
            </a:r>
            <a:br>
              <a:rPr lang="en-US" dirty="0"/>
            </a:br>
            <a:br>
              <a:rPr lang="en-US" dirty="0"/>
            </a:br>
            <a:r>
              <a:rPr lang="en-US" dirty="0"/>
              <a:t>Prata i </a:t>
            </a:r>
            <a:r>
              <a:rPr lang="en-US" dirty="0" err="1"/>
              <a:t>små</a:t>
            </a:r>
            <a:r>
              <a:rPr lang="en-US" dirty="0"/>
              <a:t> </a:t>
            </a:r>
            <a:r>
              <a:rPr lang="en-US" dirty="0" err="1"/>
              <a:t>grupper</a:t>
            </a:r>
            <a:r>
              <a:rPr lang="en-US" dirty="0"/>
              <a:t> om a) </a:t>
            </a:r>
            <a:r>
              <a:rPr lang="en-US" dirty="0" err="1"/>
              <a:t>vad</a:t>
            </a:r>
            <a:r>
              <a:rPr lang="en-US" dirty="0"/>
              <a:t> </a:t>
            </a:r>
            <a:r>
              <a:rPr lang="en-US" dirty="0" err="1"/>
              <a:t>ni</a:t>
            </a:r>
            <a:r>
              <a:rPr lang="en-US" dirty="0"/>
              <a:t> redan </a:t>
            </a:r>
            <a:r>
              <a:rPr lang="en-US" dirty="0" err="1"/>
              <a:t>har</a:t>
            </a:r>
            <a:r>
              <a:rPr lang="en-US" dirty="0"/>
              <a:t> </a:t>
            </a:r>
            <a:r>
              <a:rPr lang="en-US" dirty="0" err="1"/>
              <a:t>hemma</a:t>
            </a:r>
            <a:r>
              <a:rPr lang="en-US" dirty="0"/>
              <a:t> b) </a:t>
            </a:r>
            <a:r>
              <a:rPr lang="en-US" dirty="0" err="1"/>
              <a:t>vad</a:t>
            </a:r>
            <a:r>
              <a:rPr lang="en-US" dirty="0"/>
              <a:t> som </a:t>
            </a:r>
            <a:r>
              <a:rPr lang="en-US" dirty="0" err="1"/>
              <a:t>saknas</a:t>
            </a:r>
            <a:r>
              <a:rPr lang="en-US" dirty="0"/>
              <a:t> c) </a:t>
            </a:r>
            <a:r>
              <a:rPr lang="en-US" dirty="0" err="1"/>
              <a:t>vad</a:t>
            </a:r>
            <a:r>
              <a:rPr lang="en-US" dirty="0"/>
              <a:t> som kan </a:t>
            </a:r>
            <a:r>
              <a:rPr lang="en-US" dirty="0" err="1"/>
              <a:t>ordnas</a:t>
            </a:r>
            <a:r>
              <a:rPr lang="en-US" dirty="0"/>
              <a:t> </a:t>
            </a:r>
            <a:r>
              <a:rPr lang="en-US" dirty="0" err="1"/>
              <a:t>inom</a:t>
            </a:r>
            <a:r>
              <a:rPr lang="en-US" dirty="0"/>
              <a:t> den </a:t>
            </a:r>
            <a:r>
              <a:rPr lang="en-US" dirty="0" err="1"/>
              <a:t>närmaste</a:t>
            </a:r>
            <a:r>
              <a:rPr lang="en-US" dirty="0"/>
              <a:t> </a:t>
            </a:r>
            <a:r>
              <a:rPr lang="en-US" dirty="0" err="1"/>
              <a:t>tiden</a:t>
            </a:r>
            <a:r>
              <a:rPr lang="en-US" dirty="0"/>
              <a:t>. </a:t>
            </a:r>
          </a:p>
          <a:p>
            <a:endParaRPr lang="en-US" dirty="0"/>
          </a:p>
          <a:p>
            <a:r>
              <a:rPr lang="en-US" dirty="0"/>
              <a:t>Det </a:t>
            </a:r>
            <a:r>
              <a:rPr lang="en-US" dirty="0" err="1"/>
              <a:t>här</a:t>
            </a:r>
            <a:r>
              <a:rPr lang="en-US" dirty="0"/>
              <a:t> kan </a:t>
            </a:r>
            <a:r>
              <a:rPr lang="en-US" dirty="0" err="1"/>
              <a:t>göra</a:t>
            </a:r>
            <a:r>
              <a:rPr lang="en-US" dirty="0"/>
              <a:t> </a:t>
            </a:r>
            <a:r>
              <a:rPr lang="en-US" dirty="0" err="1"/>
              <a:t>så</a:t>
            </a:r>
            <a:r>
              <a:rPr lang="en-US" dirty="0"/>
              <a:t> det </a:t>
            </a:r>
            <a:r>
              <a:rPr lang="en-US" dirty="0" err="1"/>
              <a:t>känns</a:t>
            </a:r>
            <a:r>
              <a:rPr lang="en-US" dirty="0"/>
              <a:t> </a:t>
            </a:r>
            <a:r>
              <a:rPr lang="en-US" dirty="0" err="1"/>
              <a:t>mindre</a:t>
            </a:r>
            <a:r>
              <a:rPr lang="en-US" dirty="0"/>
              <a:t> </a:t>
            </a:r>
            <a:r>
              <a:rPr lang="en-US" dirty="0" err="1"/>
              <a:t>svårt</a:t>
            </a:r>
            <a:r>
              <a:rPr lang="en-US" dirty="0"/>
              <a:t> att komma </a:t>
            </a:r>
            <a:r>
              <a:rPr lang="en-US" dirty="0" err="1"/>
              <a:t>igång</a:t>
            </a:r>
            <a:r>
              <a:rPr lang="en-US" dirty="0"/>
              <a:t>. </a:t>
            </a:r>
          </a:p>
          <a:p>
            <a:endParaRPr lang="en-US" dirty="0"/>
          </a:p>
          <a:p>
            <a:r>
              <a:rPr lang="en-US" dirty="0" err="1"/>
              <a:t>Många</a:t>
            </a:r>
            <a:r>
              <a:rPr lang="en-US" dirty="0"/>
              <a:t> sitter </a:t>
            </a:r>
            <a:r>
              <a:rPr lang="en-US" dirty="0" err="1"/>
              <a:t>nog</a:t>
            </a:r>
            <a:r>
              <a:rPr lang="en-US" dirty="0"/>
              <a:t> i </a:t>
            </a:r>
            <a:r>
              <a:rPr lang="en-US" dirty="0" err="1"/>
              <a:t>samma</a:t>
            </a:r>
            <a:r>
              <a:rPr lang="en-US" dirty="0"/>
              <a:t> situation. </a:t>
            </a:r>
          </a:p>
          <a:p>
            <a:r>
              <a:rPr lang="en-US" dirty="0"/>
              <a:t>Du som chef kan </a:t>
            </a:r>
            <a:r>
              <a:rPr lang="en-US" dirty="0" err="1"/>
              <a:t>betona</a:t>
            </a:r>
            <a:r>
              <a:rPr lang="en-US" dirty="0"/>
              <a:t> att det </a:t>
            </a:r>
            <a:r>
              <a:rPr lang="en-US" dirty="0" err="1"/>
              <a:t>inte</a:t>
            </a:r>
            <a:r>
              <a:rPr lang="en-US" dirty="0"/>
              <a:t> </a:t>
            </a:r>
            <a:r>
              <a:rPr lang="en-US" dirty="0" err="1"/>
              <a:t>finns</a:t>
            </a:r>
            <a:r>
              <a:rPr lang="en-US" dirty="0"/>
              <a:t> </a:t>
            </a:r>
            <a:r>
              <a:rPr lang="en-US" dirty="0" err="1"/>
              <a:t>några</a:t>
            </a:r>
            <a:r>
              <a:rPr lang="en-US" dirty="0"/>
              <a:t> </a:t>
            </a:r>
            <a:r>
              <a:rPr lang="en-US" dirty="0" err="1"/>
              <a:t>rätt</a:t>
            </a:r>
            <a:r>
              <a:rPr lang="en-US" dirty="0"/>
              <a:t> </a:t>
            </a:r>
            <a:r>
              <a:rPr lang="en-US" dirty="0" err="1"/>
              <a:t>eller</a:t>
            </a:r>
            <a:r>
              <a:rPr lang="en-US" dirty="0"/>
              <a:t> </a:t>
            </a:r>
            <a:r>
              <a:rPr lang="en-US" dirty="0" err="1"/>
              <a:t>fel</a:t>
            </a:r>
            <a:r>
              <a:rPr lang="en-US" dirty="0"/>
              <a:t> </a:t>
            </a:r>
            <a:r>
              <a:rPr lang="en-US" dirty="0" err="1"/>
              <a:t>svar</a:t>
            </a:r>
            <a:r>
              <a:rPr lang="en-US" dirty="0"/>
              <a:t> och nu </a:t>
            </a:r>
            <a:r>
              <a:rPr lang="en-US" dirty="0" err="1"/>
              <a:t>står</a:t>
            </a:r>
            <a:r>
              <a:rPr lang="en-US" dirty="0"/>
              <a:t> </a:t>
            </a:r>
            <a:r>
              <a:rPr lang="en-US" dirty="0" err="1"/>
              <a:t>lärande</a:t>
            </a:r>
            <a:r>
              <a:rPr lang="en-US" dirty="0"/>
              <a:t> i centrum, </a:t>
            </a:r>
            <a:r>
              <a:rPr lang="en-US" dirty="0" err="1"/>
              <a:t>inte</a:t>
            </a:r>
            <a:r>
              <a:rPr lang="en-US" dirty="0"/>
              <a:t> prestation. </a:t>
            </a:r>
          </a:p>
          <a:p>
            <a:endParaRPr lang="en-US" dirty="0"/>
          </a:p>
          <a:p>
            <a:r>
              <a:rPr lang="en-US" dirty="0" err="1"/>
              <a:t>Efter</a:t>
            </a:r>
            <a:r>
              <a:rPr lang="en-US" dirty="0"/>
              <a:t> </a:t>
            </a:r>
            <a:r>
              <a:rPr lang="en-US" dirty="0" err="1"/>
              <a:t>gruppdiskussionen</a:t>
            </a:r>
            <a:r>
              <a:rPr lang="en-US" dirty="0"/>
              <a:t>: Be ett par </a:t>
            </a:r>
            <a:r>
              <a:rPr lang="en-US" dirty="0" err="1"/>
              <a:t>exempel</a:t>
            </a:r>
            <a:r>
              <a:rPr lang="en-US" dirty="0"/>
              <a:t> delas i </a:t>
            </a:r>
            <a:r>
              <a:rPr lang="en-US" dirty="0" err="1"/>
              <a:t>helgrupp</a:t>
            </a:r>
            <a:r>
              <a:rPr lang="en-US" dirty="0"/>
              <a:t>. Kanske ser </a:t>
            </a:r>
            <a:r>
              <a:rPr lang="en-US" dirty="0" err="1"/>
              <a:t>ni</a:t>
            </a:r>
            <a:r>
              <a:rPr lang="en-US" dirty="0"/>
              <a:t> </a:t>
            </a:r>
            <a:r>
              <a:rPr lang="en-US" dirty="0" err="1"/>
              <a:t>mönster</a:t>
            </a:r>
            <a:r>
              <a:rPr lang="en-US" dirty="0"/>
              <a:t> – t ex att </a:t>
            </a:r>
            <a:r>
              <a:rPr lang="en-US" dirty="0" err="1"/>
              <a:t>många</a:t>
            </a:r>
            <a:r>
              <a:rPr lang="en-US" dirty="0"/>
              <a:t> </a:t>
            </a:r>
            <a:r>
              <a:rPr lang="en-US" dirty="0" err="1"/>
              <a:t>saknar</a:t>
            </a:r>
            <a:r>
              <a:rPr lang="en-US" dirty="0"/>
              <a:t> </a:t>
            </a:r>
            <a:r>
              <a:rPr lang="en-US" dirty="0" err="1"/>
              <a:t>vattenförvaring</a:t>
            </a:r>
            <a:r>
              <a:rPr lang="en-US" dirty="0"/>
              <a:t> </a:t>
            </a:r>
            <a:r>
              <a:rPr lang="en-US" dirty="0" err="1"/>
              <a:t>eller</a:t>
            </a:r>
            <a:r>
              <a:rPr lang="en-US" dirty="0"/>
              <a:t> radio. Lyft </a:t>
            </a:r>
            <a:r>
              <a:rPr lang="en-US" dirty="0" err="1"/>
              <a:t>vad</a:t>
            </a:r>
            <a:r>
              <a:rPr lang="en-US" dirty="0"/>
              <a:t> som </a:t>
            </a:r>
            <a:r>
              <a:rPr lang="en-US" dirty="0" err="1"/>
              <a:t>framkommer</a:t>
            </a:r>
            <a:r>
              <a:rPr lang="en-US" dirty="0"/>
              <a:t>. Detta </a:t>
            </a:r>
            <a:r>
              <a:rPr lang="en-US" dirty="0" err="1"/>
              <a:t>stärker</a:t>
            </a:r>
            <a:r>
              <a:rPr lang="en-US" dirty="0"/>
              <a:t> </a:t>
            </a:r>
            <a:r>
              <a:rPr lang="en-US" dirty="0" err="1"/>
              <a:t>känslan</a:t>
            </a:r>
            <a:r>
              <a:rPr lang="en-US" dirty="0"/>
              <a:t> av att </a:t>
            </a:r>
            <a:r>
              <a:rPr lang="en-US" dirty="0" err="1"/>
              <a:t>hemberedskap</a:t>
            </a:r>
            <a:r>
              <a:rPr lang="en-US" dirty="0"/>
              <a:t> är </a:t>
            </a:r>
            <a:r>
              <a:rPr lang="en-US" dirty="0" err="1"/>
              <a:t>något</a:t>
            </a:r>
            <a:r>
              <a:rPr lang="en-US" dirty="0"/>
              <a:t> vi </a:t>
            </a:r>
            <a:r>
              <a:rPr lang="en-US" dirty="0" err="1"/>
              <a:t>bygger</a:t>
            </a:r>
            <a:r>
              <a:rPr lang="en-US" dirty="0"/>
              <a:t> </a:t>
            </a:r>
            <a:r>
              <a:rPr lang="en-US" dirty="0" err="1"/>
              <a:t>tillsammans</a:t>
            </a:r>
            <a:r>
              <a:rPr lang="en-US" dirty="0"/>
              <a:t>, </a:t>
            </a:r>
            <a:r>
              <a:rPr lang="en-US" dirty="0" err="1"/>
              <a:t>steg</a:t>
            </a:r>
            <a:r>
              <a:rPr lang="en-US" dirty="0"/>
              <a:t> för </a:t>
            </a:r>
            <a:r>
              <a:rPr lang="en-US" dirty="0" err="1"/>
              <a:t>steg</a:t>
            </a:r>
            <a:r>
              <a:rPr lang="en-US" dirty="0"/>
              <a:t>.
</a:t>
            </a:r>
          </a:p>
        </p:txBody>
      </p:sp>
      <p:sp>
        <p:nvSpPr>
          <p:cNvPr id="4" name="Slide Number Placeholder 3"/>
          <p:cNvSpPr>
            <a:spLocks noGrp="1"/>
          </p:cNvSpPr>
          <p:nvPr>
            <p:ph type="sldNum" sz="quarter" idx="5"/>
          </p:nvPr>
        </p:nvSpPr>
        <p:spPr/>
        <p:txBody>
          <a:bodyPr/>
          <a:lstStyle/>
          <a:p>
            <a:fld id="{A1DD7E18-A339-4B6C-99E0-EF84AE0524DD}" type="slidenum">
              <a:t>11</a:t>
            </a:fld>
            <a:endParaRPr lang="en-US"/>
          </a:p>
        </p:txBody>
      </p:sp>
    </p:spTree>
    <p:extLst>
      <p:ext uri="{BB962C8B-B14F-4D97-AF65-F5344CB8AC3E}">
        <p14:creationId xmlns:p14="http://schemas.microsoft.com/office/powerpoint/2010/main" val="26921535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Denna </a:t>
            </a:r>
            <a:r>
              <a:rPr lang="en-US" err="1"/>
              <a:t>bild</a:t>
            </a:r>
            <a:r>
              <a:rPr lang="en-US" dirty="0"/>
              <a:t> </a:t>
            </a:r>
            <a:r>
              <a:rPr lang="en-US" err="1"/>
              <a:t>sammanfattar</a:t>
            </a:r>
            <a:r>
              <a:rPr lang="en-US" dirty="0"/>
              <a:t> de </a:t>
            </a:r>
            <a:r>
              <a:rPr lang="en-US" err="1"/>
              <a:t>viktigaste</a:t>
            </a:r>
            <a:r>
              <a:rPr lang="en-US" dirty="0"/>
              <a:t> </a:t>
            </a:r>
            <a:r>
              <a:rPr lang="en-US" err="1"/>
              <a:t>budskapen</a:t>
            </a:r>
            <a:r>
              <a:rPr lang="en-US" dirty="0"/>
              <a:t> </a:t>
            </a:r>
            <a:r>
              <a:rPr lang="en-US" err="1"/>
              <a:t>som</a:t>
            </a:r>
            <a:r>
              <a:rPr lang="en-US" dirty="0"/>
              <a:t> </a:t>
            </a:r>
            <a:r>
              <a:rPr lang="en-US" err="1"/>
              <a:t>deltagarna</a:t>
            </a:r>
            <a:r>
              <a:rPr lang="en-US"/>
              <a:t> ska ta med sig </a:t>
            </a:r>
          </a:p>
          <a:p>
            <a:endParaRPr lang="en-US" dirty="0"/>
          </a:p>
          <a:p>
            <a:r>
              <a:rPr lang="en-US" b="1" dirty="0" err="1"/>
              <a:t>Först</a:t>
            </a:r>
            <a:r>
              <a:rPr lang="en-US" b="1" dirty="0"/>
              <a:t> och </a:t>
            </a:r>
            <a:r>
              <a:rPr lang="en-US" b="1" dirty="0" err="1"/>
              <a:t>främst</a:t>
            </a:r>
            <a:r>
              <a:rPr lang="en-US" b="1" dirty="0"/>
              <a:t> </a:t>
            </a:r>
            <a:r>
              <a:rPr lang="en-US" dirty="0" err="1"/>
              <a:t>att</a:t>
            </a:r>
            <a:r>
              <a:rPr lang="en-US" dirty="0"/>
              <a:t> alla </a:t>
            </a:r>
            <a:r>
              <a:rPr lang="en-US" dirty="0" err="1"/>
              <a:t>har</a:t>
            </a:r>
            <a:r>
              <a:rPr lang="en-US" dirty="0"/>
              <a:t> </a:t>
            </a:r>
            <a:r>
              <a:rPr lang="en-US" dirty="0" err="1"/>
              <a:t>ett</a:t>
            </a:r>
            <a:r>
              <a:rPr lang="en-US" dirty="0"/>
              <a:t> </a:t>
            </a:r>
            <a:r>
              <a:rPr lang="en-US" dirty="0" err="1"/>
              <a:t>ansvar</a:t>
            </a:r>
            <a:r>
              <a:rPr lang="en-US" dirty="0"/>
              <a:t> för sin </a:t>
            </a:r>
            <a:r>
              <a:rPr lang="en-US" dirty="0" err="1"/>
              <a:t>egen</a:t>
            </a:r>
            <a:r>
              <a:rPr lang="en-US" dirty="0"/>
              <a:t> </a:t>
            </a:r>
            <a:r>
              <a:rPr lang="en-US" dirty="0" err="1"/>
              <a:t>beredskap</a:t>
            </a:r>
            <a:r>
              <a:rPr lang="en-US" dirty="0"/>
              <a:t>, </a:t>
            </a:r>
            <a:r>
              <a:rPr lang="en-US" dirty="0" err="1"/>
              <a:t>utifrån</a:t>
            </a:r>
            <a:r>
              <a:rPr lang="en-US" dirty="0"/>
              <a:t> </a:t>
            </a:r>
            <a:r>
              <a:rPr lang="en-US" dirty="0" err="1"/>
              <a:t>sina</a:t>
            </a:r>
            <a:r>
              <a:rPr lang="en-US" dirty="0"/>
              <a:t> </a:t>
            </a:r>
            <a:r>
              <a:rPr lang="en-US" dirty="0" err="1"/>
              <a:t>förutsättningar</a:t>
            </a:r>
            <a:r>
              <a:rPr lang="en-US" dirty="0"/>
              <a:t>. </a:t>
            </a:r>
          </a:p>
          <a:p>
            <a:endParaRPr lang="en-US" dirty="0"/>
          </a:p>
          <a:p>
            <a:r>
              <a:rPr lang="en-US" b="1" dirty="0"/>
              <a:t>För det </a:t>
            </a:r>
            <a:r>
              <a:rPr lang="en-US" b="1" dirty="0" err="1"/>
              <a:t>andra</a:t>
            </a:r>
            <a:r>
              <a:rPr lang="en-US" b="1" dirty="0"/>
              <a:t> </a:t>
            </a:r>
            <a:r>
              <a:rPr lang="en-US" dirty="0" err="1"/>
              <a:t>att</a:t>
            </a:r>
            <a:r>
              <a:rPr lang="en-US" dirty="0"/>
              <a:t> </a:t>
            </a:r>
            <a:r>
              <a:rPr lang="en-US" dirty="0" err="1"/>
              <a:t>små</a:t>
            </a:r>
            <a:r>
              <a:rPr lang="en-US" dirty="0"/>
              <a:t> </a:t>
            </a:r>
            <a:r>
              <a:rPr lang="en-US" dirty="0" err="1"/>
              <a:t>steg</a:t>
            </a:r>
            <a:r>
              <a:rPr lang="en-US" dirty="0"/>
              <a:t> </a:t>
            </a:r>
            <a:r>
              <a:rPr lang="en-US" dirty="0" err="1"/>
              <a:t>räcker</a:t>
            </a:r>
            <a:r>
              <a:rPr lang="en-US" dirty="0"/>
              <a:t> </a:t>
            </a:r>
            <a:r>
              <a:rPr lang="en-US" dirty="0" err="1"/>
              <a:t>långt</a:t>
            </a:r>
            <a:r>
              <a:rPr lang="en-US" dirty="0"/>
              <a:t>; man </a:t>
            </a:r>
            <a:r>
              <a:rPr lang="en-US" dirty="0" err="1"/>
              <a:t>behöver</a:t>
            </a:r>
            <a:r>
              <a:rPr lang="en-US" dirty="0"/>
              <a:t> </a:t>
            </a:r>
            <a:r>
              <a:rPr lang="en-US" dirty="0" err="1"/>
              <a:t>inte</a:t>
            </a:r>
            <a:r>
              <a:rPr lang="en-US" dirty="0"/>
              <a:t> </a:t>
            </a:r>
            <a:r>
              <a:rPr lang="en-US" dirty="0" err="1"/>
              <a:t>vara</a:t>
            </a:r>
            <a:r>
              <a:rPr lang="en-US" dirty="0"/>
              <a:t> </a:t>
            </a:r>
            <a:r>
              <a:rPr lang="en-US" dirty="0" err="1"/>
              <a:t>färdig</a:t>
            </a:r>
            <a:r>
              <a:rPr lang="en-US" dirty="0"/>
              <a:t>, det </a:t>
            </a:r>
            <a:r>
              <a:rPr lang="en-US" dirty="0" err="1"/>
              <a:t>viktiga</a:t>
            </a:r>
            <a:r>
              <a:rPr lang="en-US" dirty="0"/>
              <a:t> </a:t>
            </a:r>
            <a:r>
              <a:rPr lang="en-US" dirty="0" err="1"/>
              <a:t>är</a:t>
            </a:r>
            <a:r>
              <a:rPr lang="en-US" dirty="0"/>
              <a:t> </a:t>
            </a:r>
            <a:r>
              <a:rPr lang="en-US" dirty="0" err="1"/>
              <a:t>att</a:t>
            </a:r>
            <a:r>
              <a:rPr lang="en-US" dirty="0"/>
              <a:t> ha </a:t>
            </a:r>
            <a:r>
              <a:rPr lang="en-US" dirty="0" err="1"/>
              <a:t>börjat</a:t>
            </a:r>
            <a:r>
              <a:rPr lang="en-US" dirty="0"/>
              <a:t>. </a:t>
            </a:r>
          </a:p>
          <a:p>
            <a:endParaRPr lang="en-US" dirty="0"/>
          </a:p>
          <a:p>
            <a:r>
              <a:rPr lang="en-US" b="1" dirty="0"/>
              <a:t>För det </a:t>
            </a:r>
            <a:r>
              <a:rPr lang="en-US" b="1" dirty="0" err="1"/>
              <a:t>tredje</a:t>
            </a:r>
            <a:r>
              <a:rPr lang="en-US" b="1" dirty="0"/>
              <a:t> </a:t>
            </a:r>
            <a:r>
              <a:rPr lang="en-US" dirty="0" err="1"/>
              <a:t>att</a:t>
            </a:r>
            <a:r>
              <a:rPr lang="en-US" dirty="0"/>
              <a:t> </a:t>
            </a:r>
            <a:r>
              <a:rPr lang="en-US" dirty="0" err="1"/>
              <a:t>individuell</a:t>
            </a:r>
            <a:r>
              <a:rPr lang="en-US" dirty="0"/>
              <a:t> </a:t>
            </a:r>
            <a:r>
              <a:rPr lang="en-US" dirty="0" err="1"/>
              <a:t>beredskap</a:t>
            </a:r>
            <a:r>
              <a:rPr lang="en-US" dirty="0"/>
              <a:t> </a:t>
            </a:r>
            <a:r>
              <a:rPr lang="en-US" dirty="0" err="1"/>
              <a:t>bidrar</a:t>
            </a:r>
            <a:r>
              <a:rPr lang="en-US" dirty="0"/>
              <a:t> till </a:t>
            </a:r>
            <a:r>
              <a:rPr lang="en-US" dirty="0" err="1"/>
              <a:t>samhällets</a:t>
            </a:r>
            <a:r>
              <a:rPr lang="en-US" dirty="0"/>
              <a:t> </a:t>
            </a:r>
            <a:r>
              <a:rPr lang="en-US" dirty="0" err="1"/>
              <a:t>gemensamma</a:t>
            </a:r>
            <a:r>
              <a:rPr lang="en-US" dirty="0"/>
              <a:t> </a:t>
            </a:r>
            <a:r>
              <a:rPr lang="en-US" dirty="0" err="1"/>
              <a:t>styrka</a:t>
            </a:r>
            <a:r>
              <a:rPr lang="en-US" dirty="0"/>
              <a:t> och </a:t>
            </a:r>
            <a:r>
              <a:rPr lang="en-US" dirty="0" err="1"/>
              <a:t>motståndskraft</a:t>
            </a:r>
            <a:r>
              <a:rPr lang="en-US" dirty="0"/>
              <a:t>. </a:t>
            </a:r>
          </a:p>
          <a:p>
            <a:r>
              <a:rPr lang="en-US" dirty="0"/>
              <a:t>Du </a:t>
            </a:r>
            <a:r>
              <a:rPr lang="en-US" dirty="0" err="1"/>
              <a:t>som</a:t>
            </a:r>
            <a:r>
              <a:rPr lang="en-US" dirty="0"/>
              <a:t> chef </a:t>
            </a:r>
            <a:r>
              <a:rPr lang="en-US" dirty="0" err="1"/>
              <a:t>kan</a:t>
            </a:r>
            <a:r>
              <a:rPr lang="en-US" dirty="0"/>
              <a:t> </a:t>
            </a:r>
            <a:r>
              <a:rPr lang="en-US" dirty="0" err="1"/>
              <a:t>här</a:t>
            </a:r>
            <a:r>
              <a:rPr lang="en-US" dirty="0"/>
              <a:t> </a:t>
            </a:r>
            <a:r>
              <a:rPr lang="en-US" dirty="0" err="1"/>
              <a:t>koppla</a:t>
            </a:r>
            <a:r>
              <a:rPr lang="en-US" dirty="0"/>
              <a:t> </a:t>
            </a:r>
            <a:r>
              <a:rPr lang="en-US" dirty="0" err="1"/>
              <a:t>tillbaka</a:t>
            </a:r>
            <a:r>
              <a:rPr lang="en-US" dirty="0"/>
              <a:t> till </a:t>
            </a:r>
            <a:r>
              <a:rPr lang="en-US" dirty="0" err="1"/>
              <a:t>kommunens</a:t>
            </a:r>
            <a:r>
              <a:rPr lang="en-US" dirty="0"/>
              <a:t> roll </a:t>
            </a:r>
            <a:r>
              <a:rPr lang="en-US" dirty="0" err="1"/>
              <a:t>i</a:t>
            </a:r>
            <a:r>
              <a:rPr lang="en-US" dirty="0"/>
              <a:t> </a:t>
            </a:r>
            <a:r>
              <a:rPr lang="en-US" dirty="0" err="1"/>
              <a:t>totalförsvaret</a:t>
            </a:r>
            <a:r>
              <a:rPr lang="en-US" dirty="0"/>
              <a:t> och </a:t>
            </a:r>
            <a:r>
              <a:rPr lang="en-US" dirty="0" err="1"/>
              <a:t>hur</a:t>
            </a:r>
            <a:r>
              <a:rPr lang="en-US" dirty="0"/>
              <a:t> </a:t>
            </a:r>
            <a:r>
              <a:rPr lang="en-US" dirty="0" err="1"/>
              <a:t>varje</a:t>
            </a:r>
            <a:r>
              <a:rPr lang="en-US" dirty="0"/>
              <a:t> </a:t>
            </a:r>
            <a:r>
              <a:rPr lang="en-US" dirty="0" err="1"/>
              <a:t>medarbetares</a:t>
            </a:r>
            <a:r>
              <a:rPr lang="en-US" dirty="0"/>
              <a:t> </a:t>
            </a:r>
            <a:r>
              <a:rPr lang="en-US" dirty="0" err="1"/>
              <a:t>förberedelser</a:t>
            </a:r>
            <a:r>
              <a:rPr lang="en-US" dirty="0"/>
              <a:t> </a:t>
            </a:r>
            <a:r>
              <a:rPr lang="en-US" dirty="0" err="1"/>
              <a:t>faktiskt</a:t>
            </a:r>
            <a:r>
              <a:rPr lang="en-US" dirty="0"/>
              <a:t> </a:t>
            </a:r>
            <a:r>
              <a:rPr lang="en-US" dirty="0" err="1"/>
              <a:t>gör</a:t>
            </a:r>
            <a:r>
              <a:rPr lang="en-US" dirty="0"/>
              <a:t> </a:t>
            </a:r>
            <a:r>
              <a:rPr lang="en-US" dirty="0" err="1"/>
              <a:t>skillnad</a:t>
            </a:r>
            <a:r>
              <a:rPr lang="en-US" dirty="0"/>
              <a:t> </a:t>
            </a:r>
            <a:r>
              <a:rPr lang="en-US" dirty="0" err="1"/>
              <a:t>i</a:t>
            </a:r>
            <a:r>
              <a:rPr lang="en-US" dirty="0"/>
              <a:t> </a:t>
            </a:r>
            <a:r>
              <a:rPr lang="en-US" dirty="0" err="1"/>
              <a:t>ett</a:t>
            </a:r>
            <a:r>
              <a:rPr lang="en-US" dirty="0"/>
              <a:t> </a:t>
            </a:r>
            <a:r>
              <a:rPr lang="en-US" dirty="0" err="1"/>
              <a:t>större</a:t>
            </a:r>
            <a:r>
              <a:rPr lang="en-US" dirty="0"/>
              <a:t> </a:t>
            </a:r>
            <a:r>
              <a:rPr lang="en-US" dirty="0" err="1"/>
              <a:t>sammanhang</a:t>
            </a:r>
            <a:r>
              <a:rPr lang="en-US" dirty="0"/>
              <a:t>. </a:t>
            </a:r>
          </a:p>
          <a:p>
            <a:endParaRPr lang="en-US" dirty="0"/>
          </a:p>
          <a:p>
            <a:r>
              <a:rPr lang="en-US" b="1" dirty="0" err="1"/>
              <a:t>Att</a:t>
            </a:r>
            <a:r>
              <a:rPr lang="en-US" b="1" dirty="0"/>
              <a:t> </a:t>
            </a:r>
            <a:r>
              <a:rPr lang="en-US" b="1" dirty="0" err="1"/>
              <a:t>understryka</a:t>
            </a:r>
            <a:r>
              <a:rPr lang="en-US" b="1" dirty="0"/>
              <a:t> I </a:t>
            </a:r>
            <a:r>
              <a:rPr lang="en-US" b="1" dirty="0" err="1"/>
              <a:t>slutänden</a:t>
            </a:r>
            <a:r>
              <a:rPr lang="en-US" b="1" dirty="0"/>
              <a:t>:</a:t>
            </a:r>
            <a:br>
              <a:rPr lang="en-US" dirty="0">
                <a:cs typeface="+mn-lt"/>
              </a:rPr>
            </a:br>
            <a:r>
              <a:rPr lang="en-US" dirty="0" err="1"/>
              <a:t>Att</a:t>
            </a:r>
            <a:r>
              <a:rPr lang="en-US" dirty="0"/>
              <a:t> vi </a:t>
            </a:r>
            <a:r>
              <a:rPr lang="en-US" dirty="0" err="1"/>
              <a:t>har</a:t>
            </a:r>
            <a:r>
              <a:rPr lang="en-US" dirty="0"/>
              <a:t> </a:t>
            </a:r>
            <a:r>
              <a:rPr lang="en-US" dirty="0" err="1"/>
              <a:t>samtal</a:t>
            </a:r>
            <a:r>
              <a:rPr lang="en-US" dirty="0"/>
              <a:t> om </a:t>
            </a:r>
            <a:r>
              <a:rPr lang="en-US" dirty="0" err="1"/>
              <a:t>beredskap</a:t>
            </a:r>
            <a:r>
              <a:rPr lang="en-US" dirty="0"/>
              <a:t> </a:t>
            </a:r>
            <a:r>
              <a:rPr lang="en-US" dirty="0" err="1"/>
              <a:t>visar</a:t>
            </a:r>
            <a:r>
              <a:rPr lang="en-US" dirty="0"/>
              <a:t> </a:t>
            </a:r>
            <a:r>
              <a:rPr lang="en-US" dirty="0" err="1"/>
              <a:t>att</a:t>
            </a:r>
            <a:r>
              <a:rPr lang="en-US" dirty="0"/>
              <a:t> </a:t>
            </a:r>
            <a:r>
              <a:rPr lang="en-US" dirty="0" err="1"/>
              <a:t>detta</a:t>
            </a:r>
            <a:r>
              <a:rPr lang="en-US" dirty="0"/>
              <a:t> </a:t>
            </a:r>
            <a:r>
              <a:rPr lang="en-US" dirty="0" err="1"/>
              <a:t>är</a:t>
            </a:r>
            <a:r>
              <a:rPr lang="en-US" dirty="0"/>
              <a:t> </a:t>
            </a:r>
            <a:r>
              <a:rPr lang="en-US" dirty="0" err="1"/>
              <a:t>en</a:t>
            </a:r>
            <a:r>
              <a:rPr lang="en-US" dirty="0"/>
              <a:t> del av </a:t>
            </a:r>
            <a:r>
              <a:rPr lang="en-US" dirty="0" err="1"/>
              <a:t>vardagsansvaret</a:t>
            </a:r>
            <a:r>
              <a:rPr lang="en-US" dirty="0"/>
              <a:t>, </a:t>
            </a:r>
            <a:r>
              <a:rPr lang="en-US" dirty="0" err="1"/>
              <a:t>inte</a:t>
            </a:r>
            <a:r>
              <a:rPr lang="en-US" dirty="0"/>
              <a:t> </a:t>
            </a:r>
            <a:r>
              <a:rPr lang="en-US" dirty="0" err="1"/>
              <a:t>något</a:t>
            </a:r>
            <a:r>
              <a:rPr lang="en-US" dirty="0"/>
              <a:t> </a:t>
            </a:r>
            <a:r>
              <a:rPr lang="en-US" dirty="0" err="1"/>
              <a:t>extraordinärt</a:t>
            </a:r>
            <a:r>
              <a:rPr lang="en-US" dirty="0"/>
              <a:t>.
</a:t>
            </a:r>
          </a:p>
        </p:txBody>
      </p:sp>
      <p:sp>
        <p:nvSpPr>
          <p:cNvPr id="4" name="Slide Number Placeholder 3"/>
          <p:cNvSpPr>
            <a:spLocks noGrp="1"/>
          </p:cNvSpPr>
          <p:nvPr>
            <p:ph type="sldNum" sz="quarter" idx="5"/>
          </p:nvPr>
        </p:nvSpPr>
        <p:spPr/>
        <p:txBody>
          <a:bodyPr/>
          <a:lstStyle/>
          <a:p>
            <a:fld id="{A1DD7E18-A339-4B6C-99E0-EF84AE0524DD}" type="slidenum">
              <a:t>12</a:t>
            </a:fld>
            <a:endParaRPr lang="en-US"/>
          </a:p>
        </p:txBody>
      </p:sp>
    </p:spTree>
    <p:extLst>
      <p:ext uri="{BB962C8B-B14F-4D97-AF65-F5344CB8AC3E}">
        <p14:creationId xmlns:p14="http://schemas.microsoft.com/office/powerpoint/2010/main" val="20028477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Avslutningen</a:t>
            </a:r>
            <a:r>
              <a:rPr lang="en-US" dirty="0"/>
              <a:t> </a:t>
            </a:r>
            <a:r>
              <a:rPr lang="en-US" dirty="0" err="1"/>
              <a:t>fokuserar</a:t>
            </a:r>
            <a:r>
              <a:rPr lang="en-US" dirty="0"/>
              <a:t> </a:t>
            </a:r>
            <a:r>
              <a:rPr lang="en-US" dirty="0" err="1"/>
              <a:t>på</a:t>
            </a:r>
            <a:r>
              <a:rPr lang="en-US" dirty="0"/>
              <a:t> handling. Du som chef kan </a:t>
            </a:r>
            <a:r>
              <a:rPr lang="en-US" dirty="0" err="1"/>
              <a:t>här</a:t>
            </a:r>
            <a:r>
              <a:rPr lang="en-US" dirty="0"/>
              <a:t> </a:t>
            </a:r>
            <a:r>
              <a:rPr lang="en-US" dirty="0" err="1"/>
              <a:t>uppmana</a:t>
            </a:r>
            <a:r>
              <a:rPr lang="en-US" dirty="0"/>
              <a:t> </a:t>
            </a:r>
            <a:r>
              <a:rPr lang="en-US" dirty="0" err="1"/>
              <a:t>medarbetarna</a:t>
            </a:r>
            <a:r>
              <a:rPr lang="en-US" dirty="0"/>
              <a:t>: “Ta ett </a:t>
            </a:r>
            <a:r>
              <a:rPr lang="en-US" dirty="0" err="1"/>
              <a:t>första</a:t>
            </a:r>
            <a:r>
              <a:rPr lang="en-US" dirty="0"/>
              <a:t> </a:t>
            </a:r>
            <a:r>
              <a:rPr lang="en-US" dirty="0" err="1"/>
              <a:t>steg</a:t>
            </a:r>
            <a:r>
              <a:rPr lang="en-US" dirty="0"/>
              <a:t> redan </a:t>
            </a:r>
            <a:r>
              <a:rPr lang="en-US" dirty="0" err="1"/>
              <a:t>idag</a:t>
            </a:r>
            <a:r>
              <a:rPr lang="en-US" dirty="0"/>
              <a:t> </a:t>
            </a:r>
            <a:r>
              <a:rPr lang="en-US" dirty="0" err="1"/>
              <a:t>eller</a:t>
            </a:r>
            <a:r>
              <a:rPr lang="en-US" dirty="0"/>
              <a:t> </a:t>
            </a:r>
            <a:r>
              <a:rPr lang="en-US" dirty="0" err="1"/>
              <a:t>denna</a:t>
            </a:r>
            <a:r>
              <a:rPr lang="en-US" dirty="0"/>
              <a:t> </a:t>
            </a:r>
            <a:r>
              <a:rPr lang="en-US" dirty="0" err="1"/>
              <a:t>vecka</a:t>
            </a:r>
            <a:r>
              <a:rPr lang="en-US" dirty="0"/>
              <a:t>.”</a:t>
            </a:r>
          </a:p>
          <a:p>
            <a:endParaRPr lang="en-US" dirty="0"/>
          </a:p>
          <a:p>
            <a:r>
              <a:rPr lang="en-US" dirty="0"/>
              <a:t>Det </a:t>
            </a:r>
            <a:r>
              <a:rPr lang="en-US" dirty="0" err="1"/>
              <a:t>kan</a:t>
            </a:r>
            <a:r>
              <a:rPr lang="en-US" dirty="0"/>
              <a:t> </a:t>
            </a:r>
            <a:r>
              <a:rPr lang="en-US" dirty="0" err="1"/>
              <a:t>handla</a:t>
            </a:r>
            <a:r>
              <a:rPr lang="en-US" dirty="0"/>
              <a:t> om </a:t>
            </a:r>
            <a:r>
              <a:rPr lang="en-US" dirty="0" err="1"/>
              <a:t>att</a:t>
            </a:r>
            <a:r>
              <a:rPr lang="en-US" dirty="0"/>
              <a:t> </a:t>
            </a:r>
            <a:r>
              <a:rPr lang="en-US" dirty="0" err="1"/>
              <a:t>fylla</a:t>
            </a:r>
            <a:r>
              <a:rPr lang="en-US" dirty="0"/>
              <a:t> </a:t>
            </a:r>
            <a:r>
              <a:rPr lang="en-US" dirty="0" err="1"/>
              <a:t>några</a:t>
            </a:r>
            <a:r>
              <a:rPr lang="en-US" dirty="0"/>
              <a:t> </a:t>
            </a:r>
            <a:r>
              <a:rPr lang="en-US" dirty="0" err="1"/>
              <a:t>dunkar</a:t>
            </a:r>
            <a:r>
              <a:rPr lang="en-US" dirty="0"/>
              <a:t> med </a:t>
            </a:r>
            <a:r>
              <a:rPr lang="en-US" dirty="0" err="1"/>
              <a:t>vatten</a:t>
            </a:r>
            <a:r>
              <a:rPr lang="en-US" dirty="0"/>
              <a:t>, </a:t>
            </a:r>
            <a:r>
              <a:rPr lang="en-US" dirty="0" err="1"/>
              <a:t>köpa</a:t>
            </a:r>
            <a:r>
              <a:rPr lang="en-US" dirty="0"/>
              <a:t> </a:t>
            </a:r>
            <a:r>
              <a:rPr lang="en-US" dirty="0" err="1"/>
              <a:t>en</a:t>
            </a:r>
            <a:r>
              <a:rPr lang="en-US" dirty="0"/>
              <a:t> radio, </a:t>
            </a:r>
            <a:r>
              <a:rPr lang="en-US" dirty="0" err="1"/>
              <a:t>gå</a:t>
            </a:r>
            <a:r>
              <a:rPr lang="en-US" dirty="0"/>
              <a:t> </a:t>
            </a:r>
            <a:r>
              <a:rPr lang="en-US" dirty="0" err="1"/>
              <a:t>igenom</a:t>
            </a:r>
            <a:r>
              <a:rPr lang="en-US" dirty="0"/>
              <a:t> </a:t>
            </a:r>
            <a:r>
              <a:rPr lang="en-US" dirty="0" err="1"/>
              <a:t>vilka</a:t>
            </a:r>
            <a:r>
              <a:rPr lang="en-US" dirty="0"/>
              <a:t> </a:t>
            </a:r>
            <a:r>
              <a:rPr lang="en-US" dirty="0" err="1"/>
              <a:t>läkemedel</a:t>
            </a:r>
            <a:r>
              <a:rPr lang="en-US" dirty="0"/>
              <a:t> </a:t>
            </a:r>
            <a:r>
              <a:rPr lang="en-US" dirty="0" err="1"/>
              <a:t>som</a:t>
            </a:r>
            <a:r>
              <a:rPr lang="en-US" dirty="0"/>
              <a:t> </a:t>
            </a:r>
            <a:r>
              <a:rPr lang="en-US" dirty="0" err="1"/>
              <a:t>finns</a:t>
            </a:r>
            <a:r>
              <a:rPr lang="en-US" dirty="0"/>
              <a:t> </a:t>
            </a:r>
            <a:r>
              <a:rPr lang="en-US" dirty="0" err="1"/>
              <a:t>hemma</a:t>
            </a:r>
            <a:r>
              <a:rPr lang="en-US" dirty="0"/>
              <a:t> </a:t>
            </a:r>
            <a:r>
              <a:rPr lang="en-US" dirty="0" err="1"/>
              <a:t>eller</a:t>
            </a:r>
            <a:r>
              <a:rPr lang="en-US" dirty="0"/>
              <a:t> prata med </a:t>
            </a:r>
            <a:r>
              <a:rPr lang="en-US" dirty="0" err="1"/>
              <a:t>familj</a:t>
            </a:r>
            <a:r>
              <a:rPr lang="en-US" dirty="0"/>
              <a:t> och </a:t>
            </a:r>
            <a:r>
              <a:rPr lang="en-US" dirty="0" err="1"/>
              <a:t>vänner</a:t>
            </a:r>
            <a:r>
              <a:rPr lang="en-US" dirty="0"/>
              <a:t> om </a:t>
            </a:r>
            <a:r>
              <a:rPr lang="en-US" dirty="0" err="1"/>
              <a:t>hur</a:t>
            </a:r>
            <a:r>
              <a:rPr lang="en-US" dirty="0"/>
              <a:t> </a:t>
            </a:r>
            <a:r>
              <a:rPr lang="en-US" dirty="0" err="1"/>
              <a:t>ni</a:t>
            </a:r>
            <a:r>
              <a:rPr lang="en-US" dirty="0"/>
              <a:t> </a:t>
            </a:r>
            <a:r>
              <a:rPr lang="en-US" dirty="0" err="1"/>
              <a:t>kan</a:t>
            </a:r>
            <a:r>
              <a:rPr lang="en-US" dirty="0"/>
              <a:t> </a:t>
            </a:r>
            <a:r>
              <a:rPr lang="en-US" dirty="0" err="1"/>
              <a:t>hjälpa</a:t>
            </a:r>
            <a:r>
              <a:rPr lang="en-US" dirty="0"/>
              <a:t> </a:t>
            </a:r>
            <a:r>
              <a:rPr lang="en-US" dirty="0" err="1"/>
              <a:t>varandra</a:t>
            </a:r>
            <a:r>
              <a:rPr lang="en-US" dirty="0"/>
              <a:t> vid </a:t>
            </a:r>
            <a:r>
              <a:rPr lang="en-US" dirty="0" err="1"/>
              <a:t>en</a:t>
            </a:r>
            <a:r>
              <a:rPr lang="en-US" dirty="0"/>
              <a:t> kris. </a:t>
            </a:r>
          </a:p>
          <a:p>
            <a:endParaRPr lang="en-US" dirty="0"/>
          </a:p>
          <a:p>
            <a:r>
              <a:rPr lang="en-US" dirty="0"/>
              <a:t>Beredskap </a:t>
            </a:r>
            <a:r>
              <a:rPr lang="en-US" dirty="0" err="1"/>
              <a:t>handlar</a:t>
            </a:r>
            <a:r>
              <a:rPr lang="en-US" dirty="0"/>
              <a:t> </a:t>
            </a:r>
            <a:r>
              <a:rPr lang="en-US" dirty="0" err="1"/>
              <a:t>alltså</a:t>
            </a:r>
            <a:r>
              <a:rPr lang="en-US" dirty="0"/>
              <a:t> </a:t>
            </a:r>
            <a:r>
              <a:rPr lang="en-US" dirty="0" err="1"/>
              <a:t>inte</a:t>
            </a:r>
            <a:r>
              <a:rPr lang="en-US" dirty="0"/>
              <a:t> om </a:t>
            </a:r>
            <a:r>
              <a:rPr lang="en-US" dirty="0" err="1"/>
              <a:t>att</a:t>
            </a:r>
            <a:r>
              <a:rPr lang="en-US" dirty="0"/>
              <a:t> </a:t>
            </a:r>
            <a:r>
              <a:rPr lang="en-US" dirty="0" err="1"/>
              <a:t>skapa</a:t>
            </a:r>
            <a:r>
              <a:rPr lang="en-US" dirty="0"/>
              <a:t> </a:t>
            </a:r>
            <a:r>
              <a:rPr lang="en-US" dirty="0" err="1"/>
              <a:t>oro</a:t>
            </a:r>
            <a:r>
              <a:rPr lang="en-US" dirty="0"/>
              <a:t> – </a:t>
            </a:r>
            <a:r>
              <a:rPr lang="en-US" dirty="0" err="1"/>
              <a:t>tvärtom</a:t>
            </a:r>
            <a:r>
              <a:rPr lang="en-US" dirty="0"/>
              <a:t> </a:t>
            </a:r>
            <a:r>
              <a:rPr lang="en-US" dirty="0" err="1"/>
              <a:t>minskar</a:t>
            </a:r>
            <a:r>
              <a:rPr lang="en-US" dirty="0"/>
              <a:t> det </a:t>
            </a:r>
            <a:r>
              <a:rPr lang="en-US" dirty="0" err="1"/>
              <a:t>stressen</a:t>
            </a:r>
            <a:r>
              <a:rPr lang="en-US" dirty="0"/>
              <a:t> </a:t>
            </a:r>
            <a:r>
              <a:rPr lang="en-US" dirty="0" err="1"/>
              <a:t>genom</a:t>
            </a:r>
            <a:r>
              <a:rPr lang="en-US" dirty="0"/>
              <a:t> </a:t>
            </a:r>
            <a:r>
              <a:rPr lang="en-US" dirty="0" err="1"/>
              <a:t>att</a:t>
            </a:r>
            <a:r>
              <a:rPr lang="en-US" dirty="0"/>
              <a:t> </a:t>
            </a:r>
            <a:r>
              <a:rPr lang="en-US" dirty="0" err="1"/>
              <a:t>ge</a:t>
            </a:r>
            <a:r>
              <a:rPr lang="en-US" dirty="0"/>
              <a:t> </a:t>
            </a:r>
            <a:r>
              <a:rPr lang="en-US" dirty="0" err="1"/>
              <a:t>kontroll</a:t>
            </a:r>
            <a:r>
              <a:rPr lang="en-US" dirty="0"/>
              <a:t> och </a:t>
            </a:r>
            <a:r>
              <a:rPr lang="en-US" dirty="0" err="1"/>
              <a:t>trygghet</a:t>
            </a:r>
            <a:r>
              <a:rPr lang="en-US" dirty="0"/>
              <a:t>.</a:t>
            </a:r>
          </a:p>
          <a:p>
            <a:endParaRPr lang="en-US" dirty="0"/>
          </a:p>
          <a:p>
            <a:r>
              <a:rPr lang="en-US" dirty="0" err="1"/>
              <a:t>Uppmuntra</a:t>
            </a:r>
            <a:r>
              <a:rPr lang="en-US" dirty="0"/>
              <a:t> till </a:t>
            </a:r>
            <a:r>
              <a:rPr lang="en-US" dirty="0" err="1"/>
              <a:t>att</a:t>
            </a:r>
            <a:r>
              <a:rPr lang="en-US" dirty="0"/>
              <a:t> </a:t>
            </a:r>
            <a:r>
              <a:rPr lang="en-US" dirty="0" err="1"/>
              <a:t>fortsätta</a:t>
            </a:r>
            <a:r>
              <a:rPr lang="en-US" dirty="0"/>
              <a:t> </a:t>
            </a:r>
            <a:r>
              <a:rPr lang="en-US" dirty="0" err="1"/>
              <a:t>samtala</a:t>
            </a:r>
            <a:r>
              <a:rPr lang="en-US" dirty="0"/>
              <a:t> </a:t>
            </a:r>
            <a:r>
              <a:rPr lang="en-US" dirty="0" err="1"/>
              <a:t>kring</a:t>
            </a:r>
            <a:r>
              <a:rPr lang="en-US" dirty="0"/>
              <a:t> </a:t>
            </a:r>
            <a:r>
              <a:rPr lang="en-US" dirty="0" err="1"/>
              <a:t>hemberedskap</a:t>
            </a:r>
            <a:r>
              <a:rPr lang="en-US" dirty="0"/>
              <a:t>, till </a:t>
            </a:r>
            <a:r>
              <a:rPr lang="en-US" dirty="0" err="1"/>
              <a:t>exempel</a:t>
            </a:r>
            <a:r>
              <a:rPr lang="en-US" dirty="0"/>
              <a:t> vid </a:t>
            </a:r>
            <a:r>
              <a:rPr lang="en-US" dirty="0" err="1"/>
              <a:t>fikabordet</a:t>
            </a:r>
            <a:r>
              <a:rPr lang="en-US" dirty="0"/>
              <a:t> </a:t>
            </a:r>
            <a:r>
              <a:rPr lang="en-US" dirty="0" err="1"/>
              <a:t>eller</a:t>
            </a:r>
            <a:r>
              <a:rPr lang="en-US" dirty="0"/>
              <a:t> </a:t>
            </a:r>
            <a:r>
              <a:rPr lang="en-US" dirty="0" err="1"/>
              <a:t>hemma</a:t>
            </a:r>
            <a:r>
              <a:rPr lang="en-US" dirty="0"/>
              <a:t>. </a:t>
            </a:r>
            <a:r>
              <a:rPr lang="en-US" dirty="0" err="1"/>
              <a:t>På</a:t>
            </a:r>
            <a:r>
              <a:rPr lang="en-US" dirty="0"/>
              <a:t> </a:t>
            </a:r>
            <a:r>
              <a:rPr lang="en-US" dirty="0" err="1"/>
              <a:t>så</a:t>
            </a:r>
            <a:r>
              <a:rPr lang="en-US" dirty="0"/>
              <a:t> </a:t>
            </a:r>
            <a:r>
              <a:rPr lang="en-US" dirty="0" err="1"/>
              <a:t>sätt</a:t>
            </a:r>
            <a:r>
              <a:rPr lang="en-US" dirty="0"/>
              <a:t> </a:t>
            </a:r>
            <a:r>
              <a:rPr lang="en-US" dirty="0" err="1"/>
              <a:t>kan</a:t>
            </a:r>
            <a:r>
              <a:rPr lang="en-US" dirty="0"/>
              <a:t> vi </a:t>
            </a:r>
            <a:r>
              <a:rPr lang="en-US" dirty="0" err="1"/>
              <a:t>göra</a:t>
            </a:r>
            <a:r>
              <a:rPr lang="en-US" dirty="0"/>
              <a:t> </a:t>
            </a:r>
            <a:r>
              <a:rPr lang="en-US" dirty="0" err="1"/>
              <a:t>så</a:t>
            </a:r>
            <a:r>
              <a:rPr lang="en-US" dirty="0"/>
              <a:t> </a:t>
            </a:r>
            <a:r>
              <a:rPr lang="en-US" dirty="0" err="1"/>
              <a:t>att</a:t>
            </a:r>
            <a:r>
              <a:rPr lang="en-US" dirty="0"/>
              <a:t> </a:t>
            </a:r>
            <a:r>
              <a:rPr lang="en-US" dirty="0" err="1"/>
              <a:t>frågan</a:t>
            </a:r>
            <a:r>
              <a:rPr lang="en-US" dirty="0"/>
              <a:t> lever </a:t>
            </a:r>
            <a:r>
              <a:rPr lang="en-US" dirty="0" err="1"/>
              <a:t>vidare</a:t>
            </a:r>
            <a:r>
              <a:rPr lang="en-US" dirty="0"/>
              <a:t> </a:t>
            </a:r>
            <a:r>
              <a:rPr lang="en-US" dirty="0" err="1"/>
              <a:t>även</a:t>
            </a:r>
            <a:r>
              <a:rPr lang="en-US" dirty="0"/>
              <a:t> </a:t>
            </a:r>
            <a:r>
              <a:rPr lang="en-US" dirty="0" err="1"/>
              <a:t>efter</a:t>
            </a:r>
            <a:r>
              <a:rPr lang="en-US" dirty="0"/>
              <a:t> </a:t>
            </a:r>
            <a:r>
              <a:rPr lang="en-US" dirty="0" err="1"/>
              <a:t>Beredskapsveckan</a:t>
            </a:r>
            <a:r>
              <a:rPr lang="en-US" dirty="0"/>
              <a:t> för </a:t>
            </a:r>
            <a:r>
              <a:rPr lang="en-US" dirty="0" err="1"/>
              <a:t>att</a:t>
            </a:r>
            <a:r>
              <a:rPr lang="en-US" dirty="0"/>
              <a:t> den ska </a:t>
            </a:r>
            <a:r>
              <a:rPr lang="en-US" dirty="0" err="1"/>
              <a:t>bli</a:t>
            </a:r>
            <a:r>
              <a:rPr lang="en-US" dirty="0"/>
              <a:t> </a:t>
            </a:r>
            <a:r>
              <a:rPr lang="en-US" dirty="0" err="1"/>
              <a:t>en</a:t>
            </a:r>
            <a:r>
              <a:rPr lang="en-US" dirty="0"/>
              <a:t> </a:t>
            </a:r>
            <a:r>
              <a:rPr lang="en-US" dirty="0" err="1"/>
              <a:t>naturlig</a:t>
            </a:r>
            <a:r>
              <a:rPr lang="en-US" dirty="0"/>
              <a:t> del av </a:t>
            </a:r>
            <a:r>
              <a:rPr lang="en-US" dirty="0" err="1"/>
              <a:t>kommunens</a:t>
            </a:r>
            <a:r>
              <a:rPr lang="en-US" dirty="0"/>
              <a:t> </a:t>
            </a:r>
            <a:r>
              <a:rPr lang="en-US" dirty="0" err="1"/>
              <a:t>långsiktiga</a:t>
            </a:r>
            <a:r>
              <a:rPr lang="en-US" dirty="0"/>
              <a:t> </a:t>
            </a:r>
            <a:r>
              <a:rPr lang="en-US" dirty="0" err="1"/>
              <a:t>arbete</a:t>
            </a:r>
            <a:r>
              <a:rPr lang="en-US" dirty="0"/>
              <a:t> med </a:t>
            </a:r>
            <a:r>
              <a:rPr lang="en-US" dirty="0" err="1"/>
              <a:t>trygghet</a:t>
            </a:r>
            <a:r>
              <a:rPr lang="en-US" dirty="0"/>
              <a:t> och </a:t>
            </a:r>
            <a:r>
              <a:rPr lang="en-US" dirty="0" err="1"/>
              <a:t>beredskap</a:t>
            </a:r>
            <a:r>
              <a:rPr lang="en-US" dirty="0"/>
              <a:t>.
</a:t>
            </a:r>
          </a:p>
        </p:txBody>
      </p:sp>
      <p:sp>
        <p:nvSpPr>
          <p:cNvPr id="4" name="Slide Number Placeholder 3"/>
          <p:cNvSpPr>
            <a:spLocks noGrp="1"/>
          </p:cNvSpPr>
          <p:nvPr>
            <p:ph type="sldNum" sz="quarter" idx="5"/>
          </p:nvPr>
        </p:nvSpPr>
        <p:spPr/>
        <p:txBody>
          <a:bodyPr/>
          <a:lstStyle/>
          <a:p>
            <a:fld id="{A1DD7E18-A339-4B6C-99E0-EF84AE0524DD}" type="slidenum">
              <a:t>13</a:t>
            </a:fld>
            <a:endParaRPr lang="en-US"/>
          </a:p>
        </p:txBody>
      </p:sp>
    </p:spTree>
    <p:extLst>
      <p:ext uri="{BB962C8B-B14F-4D97-AF65-F5344CB8AC3E}">
        <p14:creationId xmlns:p14="http://schemas.microsoft.com/office/powerpoint/2010/main" val="17518121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33D33B6D-7620-47BA-819B-768D510C7BEF}" type="slidenum">
              <a:rPr lang="sv-SE" smtClean="0"/>
              <a:t>14</a:t>
            </a:fld>
            <a:endParaRPr lang="sv-SE"/>
          </a:p>
        </p:txBody>
      </p:sp>
    </p:spTree>
    <p:extLst>
      <p:ext uri="{BB962C8B-B14F-4D97-AF65-F5344CB8AC3E}">
        <p14:creationId xmlns:p14="http://schemas.microsoft.com/office/powerpoint/2010/main" val="2033106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33D33B6D-7620-47BA-819B-768D510C7BEF}" type="slidenum">
              <a:rPr lang="sv-SE" smtClean="0"/>
              <a:t>2</a:t>
            </a:fld>
            <a:endParaRPr lang="sv-SE"/>
          </a:p>
        </p:txBody>
      </p:sp>
    </p:spTree>
    <p:extLst>
      <p:ext uri="{BB962C8B-B14F-4D97-AF65-F5344CB8AC3E}">
        <p14:creationId xmlns:p14="http://schemas.microsoft.com/office/powerpoint/2010/main" val="303019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33D33B6D-7620-47BA-819B-768D510C7BEF}" type="slidenum">
              <a:rPr lang="sv-SE" smtClean="0"/>
              <a:t>3</a:t>
            </a:fld>
            <a:endParaRPr lang="sv-SE" dirty="0"/>
          </a:p>
        </p:txBody>
      </p:sp>
    </p:spTree>
    <p:extLst>
      <p:ext uri="{BB962C8B-B14F-4D97-AF65-F5344CB8AC3E}">
        <p14:creationId xmlns:p14="http://schemas.microsoft.com/office/powerpoint/2010/main" val="7211229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300"/>
              <a:t>Hemberedskap, </a:t>
            </a:r>
            <a:r>
              <a:rPr lang="sv-SE"/>
              <a:t>vi</a:t>
            </a:r>
            <a:r>
              <a:rPr lang="sv-SE" sz="1300"/>
              <a:t> kommer att gå igenom syftet med ämnet och varför det </a:t>
            </a:r>
            <a:r>
              <a:rPr lang="sv-SE"/>
              <a:t>är viktigt för oss som arbetsgivare. </a:t>
            </a:r>
            <a:br>
              <a:rPr lang="sv-SE" sz="1300" dirty="0">
                <a:cs typeface="+mn-lt"/>
              </a:rPr>
            </a:br>
            <a:r>
              <a:rPr lang="sv-SE" sz="1300" dirty="0"/>
              <a:t>Vi ska svara på frågan Varför hemberedskap och vad det är. </a:t>
            </a:r>
          </a:p>
          <a:p>
            <a:r>
              <a:rPr lang="sv-SE" sz="1300" dirty="0"/>
              <a:t>Sedan kommer vi att gå igenom grundbehov och ge exempel – vad bör du ha hemma?</a:t>
            </a:r>
          </a:p>
          <a:p>
            <a:endParaRPr lang="sv-SE" sz="1300" dirty="0"/>
          </a:p>
          <a:p>
            <a:r>
              <a:rPr lang="sv-SE" sz="1300" dirty="0"/>
              <a:t>Vi går sedan igenom en dialogövning. </a:t>
            </a:r>
            <a:br>
              <a:rPr lang="sv-SE" sz="1300" dirty="0"/>
            </a:br>
            <a:br>
              <a:rPr lang="sv-SE" sz="1300" dirty="0"/>
            </a:br>
            <a:r>
              <a:rPr lang="sv-SE" sz="1300" dirty="0"/>
              <a:t>Vi kommer även se över några viktiga budskap för dig att ha med dig samt en uppmaning</a:t>
            </a:r>
            <a:endParaRPr lang="sv-SE" dirty="0"/>
          </a:p>
        </p:txBody>
      </p:sp>
      <p:sp>
        <p:nvSpPr>
          <p:cNvPr id="4" name="Platshållare för bildnummer 3"/>
          <p:cNvSpPr>
            <a:spLocks noGrp="1"/>
          </p:cNvSpPr>
          <p:nvPr>
            <p:ph type="sldNum" sz="quarter" idx="5"/>
          </p:nvPr>
        </p:nvSpPr>
        <p:spPr/>
        <p:txBody>
          <a:bodyPr/>
          <a:lstStyle/>
          <a:p>
            <a:fld id="{33D33B6D-7620-47BA-819B-768D510C7BEF}" type="slidenum">
              <a:rPr lang="sv-SE" smtClean="0"/>
              <a:t>4</a:t>
            </a:fld>
            <a:endParaRPr lang="sv-SE"/>
          </a:p>
        </p:txBody>
      </p:sp>
    </p:spTree>
    <p:extLst>
      <p:ext uri="{BB962C8B-B14F-4D97-AF65-F5344CB8AC3E}">
        <p14:creationId xmlns:p14="http://schemas.microsoft.com/office/powerpoint/2010/main" val="34549681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10000"/>
              </a:lnSpc>
              <a:spcBef>
                <a:spcPts val="2643"/>
              </a:spcBef>
            </a:pPr>
            <a:r>
              <a:rPr lang="en-US" sz="1100" b="1" dirty="0" err="1"/>
              <a:t>Syfte</a:t>
            </a:r>
            <a:r>
              <a:rPr lang="en-US" sz="1100" b="1" dirty="0"/>
              <a:t> med </a:t>
            </a:r>
            <a:r>
              <a:rPr lang="en-US" sz="1100" b="1" dirty="0" err="1"/>
              <a:t>hemberedskap</a:t>
            </a:r>
            <a:endParaRPr lang="en-US" sz="1100" b="1" dirty="0"/>
          </a:p>
          <a:p>
            <a:pPr marL="0" lvl="1">
              <a:lnSpc>
                <a:spcPct val="110000"/>
              </a:lnSpc>
            </a:pPr>
            <a:r>
              <a:rPr lang="en-US" sz="1100" dirty="0"/>
              <a:t>Hemberedskap </a:t>
            </a:r>
            <a:r>
              <a:rPr lang="en-US" sz="1100" dirty="0" err="1"/>
              <a:t>är</a:t>
            </a:r>
            <a:r>
              <a:rPr lang="en-US" sz="1100" dirty="0"/>
              <a:t> </a:t>
            </a:r>
            <a:r>
              <a:rPr lang="en-US" sz="1100" dirty="0" err="1"/>
              <a:t>viktigt</a:t>
            </a:r>
            <a:r>
              <a:rPr lang="en-US" sz="1100" dirty="0"/>
              <a:t> för </a:t>
            </a:r>
            <a:r>
              <a:rPr lang="en-US" sz="1100" dirty="0" err="1"/>
              <a:t>att</a:t>
            </a:r>
            <a:r>
              <a:rPr lang="en-US" sz="1100" dirty="0"/>
              <a:t> </a:t>
            </a:r>
            <a:r>
              <a:rPr lang="en-US" sz="1100" dirty="0" err="1"/>
              <a:t>öka</a:t>
            </a:r>
            <a:r>
              <a:rPr lang="en-US" sz="1100" dirty="0"/>
              <a:t> </a:t>
            </a:r>
            <a:r>
              <a:rPr lang="en-US" sz="1100" dirty="0" err="1"/>
              <a:t>både</a:t>
            </a:r>
            <a:r>
              <a:rPr lang="en-US" sz="1100" dirty="0"/>
              <a:t> </a:t>
            </a:r>
            <a:r>
              <a:rPr lang="en-US" sz="1100" dirty="0" err="1"/>
              <a:t>personlig</a:t>
            </a:r>
            <a:r>
              <a:rPr lang="en-US" sz="1100" dirty="0"/>
              <a:t> </a:t>
            </a:r>
            <a:r>
              <a:rPr lang="en-US" sz="1100" dirty="0" err="1"/>
              <a:t>trygghet</a:t>
            </a:r>
            <a:r>
              <a:rPr lang="en-US" sz="1100" dirty="0"/>
              <a:t> och </a:t>
            </a:r>
            <a:r>
              <a:rPr lang="en-US" sz="1100" dirty="0" err="1"/>
              <a:t>organisationens</a:t>
            </a:r>
            <a:r>
              <a:rPr lang="en-US" sz="1100" dirty="0"/>
              <a:t> </a:t>
            </a:r>
            <a:r>
              <a:rPr lang="en-US" sz="1100" dirty="0" err="1"/>
              <a:t>funktion</a:t>
            </a:r>
            <a:r>
              <a:rPr lang="en-US" sz="1100" dirty="0"/>
              <a:t> vid </a:t>
            </a:r>
            <a:r>
              <a:rPr lang="en-US" sz="1100" dirty="0" err="1"/>
              <a:t>samhällsstörningar</a:t>
            </a:r>
            <a:r>
              <a:rPr lang="en-US" sz="1100" dirty="0"/>
              <a:t>.</a:t>
            </a:r>
          </a:p>
          <a:p>
            <a:pPr>
              <a:lnSpc>
                <a:spcPct val="110000"/>
              </a:lnSpc>
              <a:spcBef>
                <a:spcPts val="2643"/>
              </a:spcBef>
            </a:pPr>
            <a:r>
              <a:rPr lang="en-US" sz="1100" b="1" dirty="0" err="1"/>
              <a:t>Gemensamt</a:t>
            </a:r>
            <a:r>
              <a:rPr lang="en-US" sz="1100" b="1" dirty="0"/>
              <a:t> </a:t>
            </a:r>
            <a:r>
              <a:rPr lang="en-US" sz="1100" b="1" dirty="0" err="1"/>
              <a:t>lärande</a:t>
            </a:r>
            <a:r>
              <a:rPr lang="en-US" sz="1100" b="1" dirty="0"/>
              <a:t> </a:t>
            </a:r>
          </a:p>
          <a:p>
            <a:pPr marL="0" lvl="1">
              <a:lnSpc>
                <a:spcPct val="110000"/>
              </a:lnSpc>
            </a:pPr>
            <a:r>
              <a:rPr lang="en-US" sz="1100" dirty="0" err="1"/>
              <a:t>Materialet</a:t>
            </a:r>
            <a:r>
              <a:rPr lang="en-US" sz="1100" dirty="0"/>
              <a:t> </a:t>
            </a:r>
            <a:r>
              <a:rPr lang="en-US" sz="1100" dirty="0" err="1"/>
              <a:t>fokuserar</a:t>
            </a:r>
            <a:r>
              <a:rPr lang="en-US" sz="1100" dirty="0"/>
              <a:t> </a:t>
            </a:r>
            <a:r>
              <a:rPr lang="en-US" sz="1100" dirty="0" err="1"/>
              <a:t>på</a:t>
            </a:r>
            <a:r>
              <a:rPr lang="en-US" sz="1100" dirty="0"/>
              <a:t> dialog och </a:t>
            </a:r>
            <a:r>
              <a:rPr lang="en-US" sz="1100" dirty="0" err="1"/>
              <a:t>reflektion</a:t>
            </a:r>
            <a:r>
              <a:rPr lang="en-US" sz="1100" dirty="0"/>
              <a:t>, </a:t>
            </a:r>
            <a:r>
              <a:rPr lang="en-US" sz="1100" dirty="0" err="1"/>
              <a:t>inte</a:t>
            </a:r>
            <a:r>
              <a:rPr lang="en-US" sz="1100" dirty="0"/>
              <a:t> test, för </a:t>
            </a:r>
            <a:r>
              <a:rPr lang="en-US" sz="1100" dirty="0" err="1"/>
              <a:t>att</a:t>
            </a:r>
            <a:r>
              <a:rPr lang="en-US" sz="1100" dirty="0"/>
              <a:t> </a:t>
            </a:r>
            <a:r>
              <a:rPr lang="en-US" sz="1100" dirty="0" err="1"/>
              <a:t>skapa</a:t>
            </a:r>
            <a:r>
              <a:rPr lang="en-US" sz="1100" dirty="0"/>
              <a:t> motivation och </a:t>
            </a:r>
            <a:r>
              <a:rPr lang="en-US" sz="1100" dirty="0" err="1"/>
              <a:t>ansvarskänsla</a:t>
            </a:r>
            <a:r>
              <a:rPr lang="en-US" sz="1100" dirty="0"/>
              <a:t> hos </a:t>
            </a:r>
            <a:r>
              <a:rPr lang="en-US" sz="1100" dirty="0" err="1"/>
              <a:t>medarbetare</a:t>
            </a:r>
            <a:r>
              <a:rPr lang="en-US" sz="1100" dirty="0"/>
              <a:t>.</a:t>
            </a:r>
          </a:p>
          <a:p>
            <a:pPr>
              <a:lnSpc>
                <a:spcPct val="110000"/>
              </a:lnSpc>
              <a:spcBef>
                <a:spcPts val="2643"/>
              </a:spcBef>
            </a:pPr>
            <a:r>
              <a:rPr lang="en-US" sz="1100" b="1" dirty="0" err="1"/>
              <a:t>Koppling</a:t>
            </a:r>
            <a:r>
              <a:rPr lang="en-US" sz="1100" b="1" dirty="0"/>
              <a:t> till </a:t>
            </a:r>
            <a:r>
              <a:rPr lang="en-US" sz="1100" b="1" dirty="0" err="1"/>
              <a:t>kommunens</a:t>
            </a:r>
            <a:r>
              <a:rPr lang="en-US" sz="1100" b="1" dirty="0"/>
              <a:t> </a:t>
            </a:r>
            <a:r>
              <a:rPr lang="en-US" sz="1100" b="1" dirty="0" err="1"/>
              <a:t>uppdrag</a:t>
            </a:r>
            <a:endParaRPr lang="en-US" sz="1100" b="1" dirty="0"/>
          </a:p>
          <a:p>
            <a:pPr marL="0" lvl="1">
              <a:lnSpc>
                <a:spcPct val="110000"/>
              </a:lnSpc>
            </a:pPr>
            <a:r>
              <a:rPr lang="en-US" sz="1100" dirty="0" err="1"/>
              <a:t>Förbereddhet</a:t>
            </a:r>
            <a:r>
              <a:rPr lang="en-US" sz="1100" dirty="0"/>
              <a:t> </a:t>
            </a:r>
            <a:r>
              <a:rPr lang="en-US" sz="1100" dirty="0" err="1"/>
              <a:t>hemma</a:t>
            </a:r>
            <a:r>
              <a:rPr lang="en-US" sz="1100" dirty="0"/>
              <a:t> </a:t>
            </a:r>
            <a:r>
              <a:rPr lang="en-US" sz="1100" dirty="0" err="1"/>
              <a:t>stärker</a:t>
            </a:r>
            <a:r>
              <a:rPr lang="en-US" sz="1100" dirty="0"/>
              <a:t> </a:t>
            </a:r>
            <a:r>
              <a:rPr lang="en-US" sz="1100" dirty="0" err="1"/>
              <a:t>medarbetarnas</a:t>
            </a:r>
            <a:r>
              <a:rPr lang="en-US" sz="1100" dirty="0"/>
              <a:t> </a:t>
            </a:r>
            <a:r>
              <a:rPr lang="en-US" sz="1100" dirty="0" err="1"/>
              <a:t>möjligheter</a:t>
            </a:r>
            <a:r>
              <a:rPr lang="en-US" sz="1100" dirty="0"/>
              <a:t> </a:t>
            </a:r>
            <a:r>
              <a:rPr lang="en-US" sz="1100" dirty="0" err="1"/>
              <a:t>att</a:t>
            </a:r>
            <a:r>
              <a:rPr lang="en-US" sz="1100" dirty="0"/>
              <a:t> </a:t>
            </a:r>
            <a:r>
              <a:rPr lang="en-US" sz="1100" dirty="0" err="1"/>
              <a:t>bidra</a:t>
            </a:r>
            <a:r>
              <a:rPr lang="en-US" sz="1100" dirty="0"/>
              <a:t> </a:t>
            </a:r>
            <a:r>
              <a:rPr lang="en-US" sz="1100" dirty="0" err="1"/>
              <a:t>i</a:t>
            </a:r>
            <a:r>
              <a:rPr lang="en-US" sz="1100" dirty="0"/>
              <a:t> </a:t>
            </a:r>
            <a:r>
              <a:rPr lang="en-US" sz="1100" dirty="0" err="1"/>
              <a:t>sina</a:t>
            </a:r>
            <a:r>
              <a:rPr lang="en-US" sz="1100" dirty="0"/>
              <a:t> </a:t>
            </a:r>
            <a:r>
              <a:rPr lang="en-US" sz="1100" dirty="0" err="1"/>
              <a:t>yrkesroller</a:t>
            </a:r>
            <a:r>
              <a:rPr lang="en-US" sz="1100" dirty="0"/>
              <a:t> vid </a:t>
            </a:r>
            <a:r>
              <a:rPr lang="en-US" sz="1100" dirty="0" err="1"/>
              <a:t>kriser</a:t>
            </a:r>
            <a:r>
              <a:rPr lang="en-US" sz="1100" dirty="0"/>
              <a:t> </a:t>
            </a:r>
            <a:r>
              <a:rPr lang="en-US" sz="1100" dirty="0" err="1"/>
              <a:t>eller</a:t>
            </a:r>
            <a:r>
              <a:rPr lang="en-US" sz="1100" dirty="0"/>
              <a:t> </a:t>
            </a:r>
            <a:r>
              <a:rPr lang="en-US" sz="1100" dirty="0" err="1"/>
              <a:t>störningar</a:t>
            </a:r>
            <a:r>
              <a:rPr lang="en-US" sz="1100" dirty="0"/>
              <a:t>.</a:t>
            </a:r>
          </a:p>
          <a:p>
            <a:pPr>
              <a:lnSpc>
                <a:spcPct val="110000"/>
              </a:lnSpc>
              <a:spcBef>
                <a:spcPts val="2643"/>
              </a:spcBef>
            </a:pPr>
            <a:r>
              <a:rPr lang="en-US" sz="1100" b="1" dirty="0" err="1"/>
              <a:t>Nationella</a:t>
            </a:r>
            <a:r>
              <a:rPr lang="en-US" sz="1100" b="1" dirty="0"/>
              <a:t> </a:t>
            </a:r>
            <a:r>
              <a:rPr lang="en-US" sz="1100" b="1" dirty="0" err="1"/>
              <a:t>rekommendationer</a:t>
            </a:r>
            <a:endParaRPr lang="en-US" sz="1100" b="1" dirty="0"/>
          </a:p>
          <a:p>
            <a:pPr marL="0" lvl="1">
              <a:lnSpc>
                <a:spcPct val="110000"/>
              </a:lnSpc>
            </a:pPr>
            <a:r>
              <a:rPr lang="en-US" sz="1100" dirty="0" err="1"/>
              <a:t>Innehållet</a:t>
            </a:r>
            <a:r>
              <a:rPr lang="en-US" sz="1100" dirty="0"/>
              <a:t> </a:t>
            </a:r>
            <a:r>
              <a:rPr lang="en-US" sz="1100" dirty="0" err="1"/>
              <a:t>baseras</a:t>
            </a:r>
            <a:r>
              <a:rPr lang="en-US" sz="1100" dirty="0"/>
              <a:t> </a:t>
            </a:r>
            <a:r>
              <a:rPr lang="en-US" sz="1100" dirty="0" err="1"/>
              <a:t>på</a:t>
            </a:r>
            <a:r>
              <a:rPr lang="en-US" sz="1100" dirty="0"/>
              <a:t> </a:t>
            </a:r>
            <a:r>
              <a:rPr lang="en-US" sz="1100" dirty="0" err="1"/>
              <a:t>myndigheternas</a:t>
            </a:r>
            <a:r>
              <a:rPr lang="en-US" sz="1100" dirty="0"/>
              <a:t> </a:t>
            </a:r>
            <a:r>
              <a:rPr lang="en-US" sz="1100" dirty="0" err="1"/>
              <a:t>rekommendationer</a:t>
            </a:r>
            <a:r>
              <a:rPr lang="en-US" sz="1100" dirty="0"/>
              <a:t> och </a:t>
            </a:r>
            <a:r>
              <a:rPr lang="en-US" sz="1100" dirty="0" err="1"/>
              <a:t>används</a:t>
            </a:r>
            <a:r>
              <a:rPr lang="en-US" sz="1100" dirty="0"/>
              <a:t> av </a:t>
            </a:r>
            <a:r>
              <a:rPr lang="en-US" sz="1100" dirty="0" err="1"/>
              <a:t>kommuner</a:t>
            </a:r>
            <a:r>
              <a:rPr lang="en-US" sz="1100" dirty="0"/>
              <a:t> under </a:t>
            </a:r>
            <a:r>
              <a:rPr lang="en-US" sz="1100" dirty="0" err="1"/>
              <a:t>Beredskapsveckan</a:t>
            </a:r>
            <a:r>
              <a:rPr lang="en-US" sz="1100" dirty="0"/>
              <a:t>.</a:t>
            </a:r>
          </a:p>
          <a:p>
            <a:pPr marL="0" lvl="1">
              <a:lnSpc>
                <a:spcPct val="110000"/>
              </a:lnSpc>
            </a:pPr>
            <a:endParaRPr lang="en-US" dirty="0"/>
          </a:p>
          <a:p>
            <a:pPr marL="0" lvl="1">
              <a:lnSpc>
                <a:spcPct val="110000"/>
              </a:lnSpc>
            </a:pPr>
            <a:r>
              <a:rPr lang="en-US" dirty="0" err="1"/>
              <a:t>Många</a:t>
            </a:r>
            <a:r>
              <a:rPr lang="en-US" dirty="0"/>
              <a:t> </a:t>
            </a:r>
            <a:r>
              <a:rPr lang="en-US" dirty="0" err="1"/>
              <a:t>kommuner</a:t>
            </a:r>
            <a:r>
              <a:rPr lang="en-US" dirty="0"/>
              <a:t> </a:t>
            </a:r>
            <a:r>
              <a:rPr lang="en-US" dirty="0" err="1"/>
              <a:t>gör</a:t>
            </a:r>
            <a:r>
              <a:rPr lang="en-US" dirty="0"/>
              <a:t> </a:t>
            </a:r>
            <a:r>
              <a:rPr lang="en-US" dirty="0" err="1"/>
              <a:t>samma</a:t>
            </a:r>
            <a:r>
              <a:rPr lang="en-US" dirty="0"/>
              <a:t> </a:t>
            </a:r>
            <a:r>
              <a:rPr lang="en-US" dirty="0" err="1"/>
              <a:t>sak</a:t>
            </a:r>
            <a:r>
              <a:rPr lang="en-US" dirty="0"/>
              <a:t> </a:t>
            </a:r>
            <a:r>
              <a:rPr lang="en-US" dirty="0" err="1"/>
              <a:t>i</a:t>
            </a:r>
            <a:r>
              <a:rPr lang="en-US" dirty="0"/>
              <a:t> </a:t>
            </a:r>
            <a:r>
              <a:rPr lang="en-US" dirty="0" err="1"/>
              <a:t>år</a:t>
            </a:r>
            <a:r>
              <a:rPr lang="en-US" dirty="0"/>
              <a:t>, </a:t>
            </a:r>
            <a:r>
              <a:rPr lang="en-US" dirty="0" err="1"/>
              <a:t>så</a:t>
            </a:r>
            <a:r>
              <a:rPr lang="en-US" dirty="0"/>
              <a:t> </a:t>
            </a:r>
            <a:r>
              <a:rPr lang="en-US" dirty="0" err="1"/>
              <a:t>ni</a:t>
            </a:r>
            <a:r>
              <a:rPr lang="en-US" dirty="0"/>
              <a:t> </a:t>
            </a:r>
            <a:r>
              <a:rPr lang="en-US" dirty="0" err="1"/>
              <a:t>är</a:t>
            </a:r>
            <a:r>
              <a:rPr lang="en-US" dirty="0"/>
              <a:t> </a:t>
            </a:r>
            <a:r>
              <a:rPr lang="en-US" dirty="0" err="1"/>
              <a:t>i</a:t>
            </a:r>
            <a:r>
              <a:rPr lang="en-US" dirty="0"/>
              <a:t> </a:t>
            </a:r>
            <a:r>
              <a:rPr lang="en-US" dirty="0" err="1"/>
              <a:t>gott</a:t>
            </a:r>
            <a:r>
              <a:rPr lang="en-US" dirty="0"/>
              <a:t> </a:t>
            </a:r>
            <a:r>
              <a:rPr lang="en-US" dirty="0" err="1"/>
              <a:t>sällskap</a:t>
            </a:r>
            <a:r>
              <a:rPr lang="en-US" dirty="0"/>
              <a:t>.</a:t>
            </a:r>
          </a:p>
          <a:p>
            <a:endParaRPr lang="sv-SE" dirty="0"/>
          </a:p>
        </p:txBody>
      </p:sp>
      <p:sp>
        <p:nvSpPr>
          <p:cNvPr id="4" name="Platshållare för bildnummer 3"/>
          <p:cNvSpPr>
            <a:spLocks noGrp="1"/>
          </p:cNvSpPr>
          <p:nvPr>
            <p:ph type="sldNum" sz="quarter" idx="5"/>
          </p:nvPr>
        </p:nvSpPr>
        <p:spPr/>
        <p:txBody>
          <a:bodyPr/>
          <a:lstStyle/>
          <a:p>
            <a:fld id="{33D33B6D-7620-47BA-819B-768D510C7BEF}" type="slidenum">
              <a:rPr lang="sv-SE" smtClean="0"/>
              <a:t>5</a:t>
            </a:fld>
            <a:endParaRPr lang="sv-SE"/>
          </a:p>
        </p:txBody>
      </p:sp>
    </p:spTree>
    <p:extLst>
      <p:ext uri="{BB962C8B-B14F-4D97-AF65-F5344CB8AC3E}">
        <p14:creationId xmlns:p14="http://schemas.microsoft.com/office/powerpoint/2010/main" val="1727644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FB7D9-B18E-D9A5-2637-B24287A3345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15C5E6A-565D-81E5-0AD2-21EF256F7C1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1B1FDB39-491C-3690-DE2B-8FDDA1F58805}"/>
              </a:ext>
            </a:extLst>
          </p:cNvPr>
          <p:cNvSpPr>
            <a:spLocks noGrp="1"/>
          </p:cNvSpPr>
          <p:nvPr>
            <p:ph type="body" idx="1"/>
          </p:nvPr>
        </p:nvSpPr>
        <p:spPr/>
        <p:txBody>
          <a:bodyPr/>
          <a:lstStyle/>
          <a:p>
            <a:pPr>
              <a:lnSpc>
                <a:spcPct val="110000"/>
              </a:lnSpc>
              <a:spcBef>
                <a:spcPts val="2643"/>
              </a:spcBef>
            </a:pPr>
            <a:r>
              <a:rPr lang="en-US" b="1" dirty="0" err="1"/>
              <a:t>Samhällets</a:t>
            </a:r>
            <a:r>
              <a:rPr lang="en-US" b="1" dirty="0"/>
              <a:t> </a:t>
            </a:r>
            <a:r>
              <a:rPr lang="en-US" b="1" dirty="0" err="1"/>
              <a:t>sårbarhet</a:t>
            </a:r>
            <a:endParaRPr lang="en-US" b="1" dirty="0"/>
          </a:p>
          <a:p>
            <a:pPr marL="0" lvl="1">
              <a:lnSpc>
                <a:spcPct val="110000"/>
              </a:lnSpc>
            </a:pPr>
            <a:r>
              <a:rPr lang="en-US" sz="1900" dirty="0"/>
              <a:t>Sverige: </a:t>
            </a:r>
            <a:r>
              <a:rPr lang="en-US" sz="1900" dirty="0" err="1"/>
              <a:t>modernt</a:t>
            </a:r>
            <a:r>
              <a:rPr lang="en-US" sz="1900" dirty="0"/>
              <a:t> men </a:t>
            </a:r>
            <a:r>
              <a:rPr lang="en-US" sz="1900" dirty="0" err="1"/>
              <a:t>sårbart</a:t>
            </a:r>
            <a:r>
              <a:rPr lang="en-US" sz="1900" dirty="0"/>
              <a:t> p g a </a:t>
            </a:r>
            <a:r>
              <a:rPr lang="en-US" sz="1900" dirty="0" err="1"/>
              <a:t>att</a:t>
            </a:r>
            <a:r>
              <a:rPr lang="en-US" sz="1900" dirty="0"/>
              <a:t> vi </a:t>
            </a:r>
            <a:r>
              <a:rPr lang="en-US" sz="1900" dirty="0" err="1"/>
              <a:t>är</a:t>
            </a:r>
            <a:r>
              <a:rPr lang="en-US" sz="1900" dirty="0"/>
              <a:t> </a:t>
            </a:r>
            <a:r>
              <a:rPr lang="en-US" sz="1900" dirty="0" err="1"/>
              <a:t>så</a:t>
            </a:r>
            <a:r>
              <a:rPr lang="en-US" sz="1900" dirty="0"/>
              <a:t> </a:t>
            </a:r>
            <a:r>
              <a:rPr lang="en-US" sz="1900" dirty="0" err="1"/>
              <a:t>beroende</a:t>
            </a:r>
            <a:r>
              <a:rPr lang="en-US" sz="1900" dirty="0"/>
              <a:t> av el, </a:t>
            </a:r>
            <a:r>
              <a:rPr lang="en-US" sz="1900" dirty="0" err="1"/>
              <a:t>vatten</a:t>
            </a:r>
            <a:r>
              <a:rPr lang="en-US" sz="1900" dirty="0"/>
              <a:t>, </a:t>
            </a:r>
            <a:r>
              <a:rPr lang="en-US" sz="1900" dirty="0" err="1"/>
              <a:t>digitala</a:t>
            </a:r>
            <a:r>
              <a:rPr lang="en-US" sz="1900" dirty="0"/>
              <a:t> </a:t>
            </a:r>
            <a:r>
              <a:rPr lang="en-US" sz="1900" dirty="0" err="1"/>
              <a:t>tjänster</a:t>
            </a:r>
            <a:r>
              <a:rPr lang="en-US" sz="1900" dirty="0"/>
              <a:t> och transporter.</a:t>
            </a:r>
          </a:p>
          <a:p>
            <a:pPr marL="0" lvl="1">
              <a:lnSpc>
                <a:spcPct val="110000"/>
              </a:lnSpc>
            </a:pPr>
            <a:endParaRPr lang="en-US" sz="1900" dirty="0"/>
          </a:p>
          <a:p>
            <a:pPr>
              <a:lnSpc>
                <a:spcPct val="110000"/>
              </a:lnSpc>
              <a:spcBef>
                <a:spcPts val="2643"/>
              </a:spcBef>
            </a:pPr>
            <a:r>
              <a:rPr lang="en-US" b="1" dirty="0" err="1"/>
              <a:t>Vikten</a:t>
            </a:r>
            <a:r>
              <a:rPr lang="en-US" b="1" dirty="0"/>
              <a:t> av </a:t>
            </a:r>
            <a:r>
              <a:rPr lang="en-US" b="1" dirty="0" err="1"/>
              <a:t>individuell</a:t>
            </a:r>
            <a:r>
              <a:rPr lang="en-US" b="1" dirty="0"/>
              <a:t> </a:t>
            </a:r>
            <a:r>
              <a:rPr lang="en-US" b="1" dirty="0" err="1"/>
              <a:t>beredskap</a:t>
            </a:r>
            <a:endParaRPr lang="en-US" b="1" dirty="0"/>
          </a:p>
          <a:p>
            <a:pPr marL="0" lvl="1">
              <a:lnSpc>
                <a:spcPct val="110000"/>
              </a:lnSpc>
            </a:pPr>
            <a:r>
              <a:rPr lang="en-US" sz="1900" dirty="0"/>
              <a:t>Alla </a:t>
            </a:r>
            <a:r>
              <a:rPr lang="en-US" sz="1900" dirty="0" err="1"/>
              <a:t>bör</a:t>
            </a:r>
            <a:r>
              <a:rPr lang="en-US" sz="1900" dirty="0"/>
              <a:t> </a:t>
            </a:r>
            <a:r>
              <a:rPr lang="en-US" sz="1900" dirty="0" err="1"/>
              <a:t>kunna</a:t>
            </a:r>
            <a:r>
              <a:rPr lang="en-US" sz="1900" dirty="0"/>
              <a:t> </a:t>
            </a:r>
            <a:r>
              <a:rPr lang="en-US" sz="1900" dirty="0" err="1"/>
              <a:t>klara</a:t>
            </a:r>
            <a:r>
              <a:rPr lang="en-US" sz="1900" dirty="0"/>
              <a:t> sig </a:t>
            </a:r>
            <a:r>
              <a:rPr lang="en-US" sz="1900" dirty="0" err="1"/>
              <a:t>själva</a:t>
            </a:r>
            <a:r>
              <a:rPr lang="en-US" sz="1900" dirty="0"/>
              <a:t> </a:t>
            </a:r>
            <a:r>
              <a:rPr lang="en-US" sz="1900" dirty="0" err="1"/>
              <a:t>i</a:t>
            </a:r>
            <a:r>
              <a:rPr lang="en-US" sz="1900" dirty="0"/>
              <a:t> </a:t>
            </a:r>
            <a:r>
              <a:rPr lang="en-US" sz="1900" dirty="0" err="1"/>
              <a:t>minst</a:t>
            </a:r>
            <a:r>
              <a:rPr lang="en-US" sz="1900" dirty="0"/>
              <a:t> </a:t>
            </a:r>
            <a:r>
              <a:rPr lang="en-US" sz="1900" dirty="0" err="1"/>
              <a:t>en</a:t>
            </a:r>
            <a:r>
              <a:rPr lang="en-US" sz="1900" dirty="0"/>
              <a:t> </a:t>
            </a:r>
            <a:r>
              <a:rPr lang="en-US" sz="1900" dirty="0" err="1"/>
              <a:t>vecka</a:t>
            </a:r>
            <a:r>
              <a:rPr lang="en-US" sz="1900" dirty="0"/>
              <a:t> vid </a:t>
            </a:r>
            <a:r>
              <a:rPr lang="en-US" sz="1900" dirty="0" err="1"/>
              <a:t>kriser</a:t>
            </a:r>
            <a:r>
              <a:rPr lang="en-US" sz="1900" dirty="0"/>
              <a:t> för </a:t>
            </a:r>
            <a:r>
              <a:rPr lang="en-US" sz="1900" dirty="0" err="1"/>
              <a:t>att</a:t>
            </a:r>
            <a:r>
              <a:rPr lang="en-US" sz="1900" dirty="0"/>
              <a:t> </a:t>
            </a:r>
            <a:r>
              <a:rPr lang="en-US" sz="1900" dirty="0" err="1"/>
              <a:t>avlasta</a:t>
            </a:r>
            <a:r>
              <a:rPr lang="en-US" sz="1900" dirty="0"/>
              <a:t> </a:t>
            </a:r>
            <a:r>
              <a:rPr lang="en-US" sz="1900" dirty="0" err="1"/>
              <a:t>samhället</a:t>
            </a:r>
            <a:r>
              <a:rPr lang="en-US" sz="1900" dirty="0"/>
              <a:t>. </a:t>
            </a:r>
            <a:r>
              <a:rPr lang="en-US" dirty="0" err="1"/>
              <a:t>Rekommendationen</a:t>
            </a:r>
            <a:r>
              <a:rPr lang="en-US" dirty="0"/>
              <a:t> är </a:t>
            </a:r>
            <a:r>
              <a:rPr lang="en-US" dirty="0" err="1"/>
              <a:t>sju</a:t>
            </a:r>
            <a:r>
              <a:rPr lang="en-US" dirty="0"/>
              <a:t> </a:t>
            </a:r>
            <a:r>
              <a:rPr lang="en-US" dirty="0" err="1"/>
              <a:t>dagar</a:t>
            </a:r>
            <a:r>
              <a:rPr lang="en-US" dirty="0"/>
              <a:t> </a:t>
            </a:r>
            <a:r>
              <a:rPr lang="en-US" dirty="0" err="1"/>
              <a:t>idag</a:t>
            </a:r>
            <a:r>
              <a:rPr lang="en-US" dirty="0"/>
              <a:t>, men det </a:t>
            </a:r>
            <a:r>
              <a:rPr lang="en-US" dirty="0" err="1"/>
              <a:t>diskuteras</a:t>
            </a:r>
            <a:r>
              <a:rPr lang="en-US" dirty="0"/>
              <a:t> att </a:t>
            </a:r>
            <a:r>
              <a:rPr lang="en-US" dirty="0" err="1"/>
              <a:t>höja</a:t>
            </a:r>
            <a:r>
              <a:rPr lang="en-US" dirty="0"/>
              <a:t> det till </a:t>
            </a:r>
            <a:r>
              <a:rPr lang="en-US" dirty="0" err="1"/>
              <a:t>två</a:t>
            </a:r>
            <a:r>
              <a:rPr lang="en-US" dirty="0"/>
              <a:t> </a:t>
            </a:r>
            <a:r>
              <a:rPr lang="en-US" dirty="0" err="1"/>
              <a:t>veckor</a:t>
            </a:r>
            <a:r>
              <a:rPr lang="en-US" dirty="0"/>
              <a:t>.</a:t>
            </a:r>
          </a:p>
          <a:p>
            <a:pPr marL="0" lvl="1">
              <a:lnSpc>
                <a:spcPct val="110000"/>
              </a:lnSpc>
            </a:pPr>
            <a:endParaRPr lang="en-US" sz="1900" dirty="0"/>
          </a:p>
          <a:p>
            <a:pPr>
              <a:lnSpc>
                <a:spcPct val="110000"/>
              </a:lnSpc>
              <a:spcBef>
                <a:spcPts val="2643"/>
              </a:spcBef>
            </a:pPr>
            <a:r>
              <a:rPr lang="en-US" b="1" dirty="0" err="1"/>
              <a:t>Påverkan</a:t>
            </a:r>
            <a:r>
              <a:rPr lang="en-US" b="1" dirty="0"/>
              <a:t> </a:t>
            </a:r>
            <a:r>
              <a:rPr lang="en-US" b="1" dirty="0" err="1"/>
              <a:t>på</a:t>
            </a:r>
            <a:r>
              <a:rPr lang="en-US" b="1" dirty="0"/>
              <a:t> </a:t>
            </a:r>
            <a:r>
              <a:rPr lang="en-US" b="1" dirty="0" err="1"/>
              <a:t>arbetsförmåga</a:t>
            </a:r>
            <a:endParaRPr lang="en-US" b="1" dirty="0"/>
          </a:p>
          <a:p>
            <a:pPr marL="0" lvl="1">
              <a:lnSpc>
                <a:spcPct val="110000"/>
              </a:lnSpc>
            </a:pPr>
            <a:r>
              <a:rPr lang="en-US" sz="1900" dirty="0"/>
              <a:t>Oro för </a:t>
            </a:r>
            <a:r>
              <a:rPr lang="en-US" sz="1900" dirty="0" err="1"/>
              <a:t>familj</a:t>
            </a:r>
            <a:r>
              <a:rPr lang="en-US" sz="1900" dirty="0"/>
              <a:t> och hem </a:t>
            </a:r>
            <a:r>
              <a:rPr lang="en-US" sz="1900" dirty="0" err="1"/>
              <a:t>påverkar</a:t>
            </a:r>
            <a:r>
              <a:rPr lang="en-US" sz="1900" dirty="0"/>
              <a:t> </a:t>
            </a:r>
            <a:r>
              <a:rPr lang="en-US" sz="1900" dirty="0" err="1"/>
              <a:t>ditt</a:t>
            </a:r>
            <a:r>
              <a:rPr lang="en-US" sz="1900" dirty="0"/>
              <a:t> </a:t>
            </a:r>
            <a:r>
              <a:rPr lang="en-US" sz="1900" dirty="0" err="1"/>
              <a:t>fokus</a:t>
            </a:r>
            <a:r>
              <a:rPr lang="en-US" sz="1900" dirty="0"/>
              <a:t> och din </a:t>
            </a:r>
            <a:r>
              <a:rPr lang="en-US" sz="1900" dirty="0" err="1"/>
              <a:t>arbetsprestation</a:t>
            </a:r>
            <a:r>
              <a:rPr lang="en-US" sz="1900" dirty="0"/>
              <a:t> under </a:t>
            </a:r>
            <a:r>
              <a:rPr lang="en-US" sz="1900" dirty="0" err="1"/>
              <a:t>kriser</a:t>
            </a:r>
            <a:r>
              <a:rPr lang="en-US" sz="1900" dirty="0"/>
              <a:t>.</a:t>
            </a:r>
          </a:p>
          <a:p>
            <a:pPr marL="0" lvl="1">
              <a:lnSpc>
                <a:spcPct val="110000"/>
              </a:lnSpc>
            </a:pPr>
            <a:endParaRPr lang="en-US" sz="1900" dirty="0"/>
          </a:p>
          <a:p>
            <a:pPr>
              <a:lnSpc>
                <a:spcPct val="110000"/>
              </a:lnSpc>
              <a:spcBef>
                <a:spcPts val="2643"/>
              </a:spcBef>
            </a:pPr>
            <a:r>
              <a:rPr lang="en-US" b="1" dirty="0" err="1"/>
              <a:t>Konkreta</a:t>
            </a:r>
            <a:r>
              <a:rPr lang="en-US" b="1" dirty="0"/>
              <a:t> </a:t>
            </a:r>
            <a:r>
              <a:rPr lang="en-US" b="1" dirty="0" err="1"/>
              <a:t>vardagsexempel</a:t>
            </a:r>
            <a:endParaRPr lang="en-US" b="1" dirty="0"/>
          </a:p>
          <a:p>
            <a:pPr marL="0" lvl="1">
              <a:lnSpc>
                <a:spcPct val="110000"/>
              </a:lnSpc>
            </a:pPr>
            <a:r>
              <a:rPr lang="en-US" sz="1900" dirty="0" err="1"/>
              <a:t>Strömavbrott</a:t>
            </a:r>
            <a:r>
              <a:rPr lang="en-US" sz="1900" dirty="0"/>
              <a:t>, </a:t>
            </a:r>
            <a:r>
              <a:rPr lang="en-US" sz="1900" dirty="0" err="1"/>
              <a:t>extremväder</a:t>
            </a:r>
            <a:r>
              <a:rPr lang="en-US" sz="1900" dirty="0"/>
              <a:t> och </a:t>
            </a:r>
            <a:r>
              <a:rPr lang="en-US" sz="1900" dirty="0" err="1"/>
              <a:t>störningar</a:t>
            </a:r>
            <a:r>
              <a:rPr lang="en-US" sz="1900" dirty="0"/>
              <a:t> </a:t>
            </a:r>
            <a:r>
              <a:rPr lang="en-US" sz="1900" dirty="0" err="1"/>
              <a:t>i</a:t>
            </a:r>
            <a:r>
              <a:rPr lang="en-US" sz="1900" dirty="0"/>
              <a:t> </a:t>
            </a:r>
            <a:r>
              <a:rPr lang="en-US" sz="1900" dirty="0" err="1"/>
              <a:t>betalningssystem</a:t>
            </a:r>
            <a:r>
              <a:rPr lang="en-US" sz="1900" dirty="0"/>
              <a:t> </a:t>
            </a:r>
            <a:r>
              <a:rPr lang="en-US" sz="1900" dirty="0" err="1"/>
              <a:t>visar</a:t>
            </a:r>
            <a:r>
              <a:rPr lang="en-US" sz="1900" dirty="0"/>
              <a:t> </a:t>
            </a:r>
            <a:r>
              <a:rPr lang="en-US" sz="1900" dirty="0" err="1"/>
              <a:t>vikten</a:t>
            </a:r>
            <a:r>
              <a:rPr lang="en-US" sz="1900" dirty="0"/>
              <a:t> av </a:t>
            </a:r>
            <a:r>
              <a:rPr lang="en-US" sz="1900" dirty="0" err="1"/>
              <a:t>hemberedskap</a:t>
            </a:r>
            <a:r>
              <a:rPr lang="en-US" sz="1900" dirty="0"/>
              <a:t>.</a:t>
            </a:r>
          </a:p>
          <a:p>
            <a:pPr marL="0" lvl="1">
              <a:lnSpc>
                <a:spcPct val="110000"/>
              </a:lnSpc>
            </a:pPr>
            <a:endParaRPr lang="en-US" sz="1900" dirty="0"/>
          </a:p>
          <a:p>
            <a:pPr marL="0" lvl="1">
              <a:lnSpc>
                <a:spcPct val="110000"/>
              </a:lnSpc>
            </a:pPr>
            <a:endParaRPr lang="en-US" sz="1900" dirty="0"/>
          </a:p>
          <a:p>
            <a:pPr marL="0" lvl="1">
              <a:lnSpc>
                <a:spcPct val="110000"/>
              </a:lnSpc>
            </a:pPr>
            <a:endParaRPr lang="en-US" sz="1900" dirty="0"/>
          </a:p>
          <a:p>
            <a:endParaRPr lang="sv-SE" dirty="0"/>
          </a:p>
        </p:txBody>
      </p:sp>
      <p:sp>
        <p:nvSpPr>
          <p:cNvPr id="4" name="Platshållare för bildnummer 3">
            <a:extLst>
              <a:ext uri="{FF2B5EF4-FFF2-40B4-BE49-F238E27FC236}">
                <a16:creationId xmlns:a16="http://schemas.microsoft.com/office/drawing/2014/main" id="{090B32C3-B7E2-0186-06E3-2F8682311C41}"/>
              </a:ext>
            </a:extLst>
          </p:cNvPr>
          <p:cNvSpPr>
            <a:spLocks noGrp="1"/>
          </p:cNvSpPr>
          <p:nvPr>
            <p:ph type="sldNum" sz="quarter" idx="5"/>
          </p:nvPr>
        </p:nvSpPr>
        <p:spPr/>
        <p:txBody>
          <a:bodyPr/>
          <a:lstStyle/>
          <a:p>
            <a:fld id="{33D33B6D-7620-47BA-819B-768D510C7BEF}" type="slidenum">
              <a:rPr lang="sv-SE" smtClean="0"/>
              <a:t>6</a:t>
            </a:fld>
            <a:endParaRPr lang="sv-SE"/>
          </a:p>
        </p:txBody>
      </p:sp>
    </p:spTree>
    <p:extLst>
      <p:ext uri="{BB962C8B-B14F-4D97-AF65-F5344CB8AC3E}">
        <p14:creationId xmlns:p14="http://schemas.microsoft.com/office/powerpoint/2010/main" val="1542625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err="1">
                <a:latin typeface="Calibri"/>
                <a:ea typeface="Calibri"/>
                <a:cs typeface="Calibri"/>
              </a:rPr>
              <a:t>Exempel</a:t>
            </a:r>
            <a:r>
              <a:rPr lang="en-US" dirty="0">
                <a:latin typeface="Calibri"/>
                <a:ea typeface="Calibri"/>
                <a:cs typeface="Calibri"/>
              </a:rPr>
              <a:t> </a:t>
            </a:r>
            <a:r>
              <a:rPr lang="en-US" dirty="0" err="1">
                <a:latin typeface="Calibri"/>
                <a:ea typeface="Calibri"/>
                <a:cs typeface="Calibri"/>
              </a:rPr>
              <a:t>på</a:t>
            </a:r>
            <a:r>
              <a:rPr lang="en-US" dirty="0">
                <a:latin typeface="Calibri"/>
                <a:ea typeface="Calibri"/>
                <a:cs typeface="Calibri"/>
              </a:rPr>
              <a:t> diverse typer av </a:t>
            </a:r>
            <a:r>
              <a:rPr lang="en-US" dirty="0" err="1">
                <a:latin typeface="Calibri"/>
                <a:ea typeface="Calibri"/>
                <a:cs typeface="Calibri"/>
              </a:rPr>
              <a:t>störningar</a:t>
            </a:r>
            <a:r>
              <a:rPr lang="en-US" dirty="0">
                <a:latin typeface="Calibri"/>
                <a:ea typeface="Calibri"/>
                <a:cs typeface="Calibri"/>
              </a:rPr>
              <a:t> som kan </a:t>
            </a:r>
            <a:r>
              <a:rPr lang="en-US" dirty="0" err="1">
                <a:latin typeface="Calibri"/>
                <a:ea typeface="Calibri"/>
                <a:cs typeface="Calibri"/>
              </a:rPr>
              <a:t>drabba</a:t>
            </a:r>
            <a:r>
              <a:rPr lang="en-US" dirty="0">
                <a:latin typeface="Calibri"/>
                <a:ea typeface="Calibri"/>
                <a:cs typeface="Calibri"/>
              </a:rPr>
              <a:t> </a:t>
            </a:r>
            <a:r>
              <a:rPr lang="en-US" dirty="0" err="1">
                <a:latin typeface="Calibri"/>
                <a:ea typeface="Calibri"/>
                <a:cs typeface="Calibri"/>
              </a:rPr>
              <a:t>oss</a:t>
            </a:r>
            <a:r>
              <a:rPr lang="en-US" dirty="0">
                <a:latin typeface="Calibri"/>
                <a:ea typeface="Calibri"/>
                <a:cs typeface="Calibri"/>
              </a:rPr>
              <a:t>. </a:t>
            </a:r>
          </a:p>
        </p:txBody>
      </p:sp>
      <p:sp>
        <p:nvSpPr>
          <p:cNvPr id="4" name="Platshållare för bildnummer 3"/>
          <p:cNvSpPr>
            <a:spLocks noGrp="1"/>
          </p:cNvSpPr>
          <p:nvPr>
            <p:ph type="sldNum" sz="quarter" idx="5"/>
          </p:nvPr>
        </p:nvSpPr>
        <p:spPr/>
        <p:txBody>
          <a:bodyPr/>
          <a:lstStyle/>
          <a:p>
            <a:fld id="{33D33B6D-7620-47BA-819B-768D510C7BEF}" type="slidenum">
              <a:rPr lang="sv-SE" smtClean="0"/>
              <a:t>7</a:t>
            </a:fld>
            <a:endParaRPr lang="sv-SE"/>
          </a:p>
        </p:txBody>
      </p:sp>
    </p:spTree>
    <p:extLst>
      <p:ext uri="{BB962C8B-B14F-4D97-AF65-F5344CB8AC3E}">
        <p14:creationId xmlns:p14="http://schemas.microsoft.com/office/powerpoint/2010/main" val="28570737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10000"/>
              </a:lnSpc>
              <a:spcBef>
                <a:spcPts val="2643"/>
              </a:spcBef>
              <a:buFont typeface="Arial" panose="020B0604020202020204" pitchFamily="34" charset="0"/>
            </a:pPr>
            <a:r>
              <a:rPr lang="en-US" dirty="0"/>
              <a:t>Att </a:t>
            </a:r>
            <a:r>
              <a:rPr lang="en-US" dirty="0" err="1"/>
              <a:t>klara</a:t>
            </a:r>
            <a:r>
              <a:rPr lang="en-US" dirty="0"/>
              <a:t> </a:t>
            </a:r>
            <a:r>
              <a:rPr lang="en-US" dirty="0" err="1"/>
              <a:t>sitt</a:t>
            </a:r>
            <a:r>
              <a:rPr lang="en-US" dirty="0"/>
              <a:t> </a:t>
            </a:r>
            <a:r>
              <a:rPr lang="en-US" dirty="0" err="1"/>
              <a:t>basbehov</a:t>
            </a:r>
            <a:r>
              <a:rPr lang="en-US" dirty="0"/>
              <a:t> I </a:t>
            </a:r>
            <a:r>
              <a:rPr lang="en-US" dirty="0" err="1"/>
              <a:t>minst</a:t>
            </a:r>
            <a:r>
              <a:rPr lang="en-US" dirty="0"/>
              <a:t> </a:t>
            </a:r>
            <a:r>
              <a:rPr lang="en-US" dirty="0" err="1"/>
              <a:t>sju</a:t>
            </a:r>
            <a:r>
              <a:rPr lang="en-US" dirty="0"/>
              <a:t> </a:t>
            </a:r>
            <a:r>
              <a:rPr lang="en-US" dirty="0" err="1"/>
              <a:t>dagar</a:t>
            </a:r>
            <a:r>
              <a:rPr lang="en-US" dirty="0"/>
              <a:t>. </a:t>
            </a:r>
            <a:r>
              <a:rPr lang="en-US" dirty="0" err="1"/>
              <a:t>Rekommendationen</a:t>
            </a:r>
            <a:r>
              <a:rPr lang="en-US" dirty="0"/>
              <a:t> är </a:t>
            </a:r>
            <a:r>
              <a:rPr lang="en-US" dirty="0" err="1"/>
              <a:t>sju</a:t>
            </a:r>
            <a:r>
              <a:rPr lang="en-US" dirty="0"/>
              <a:t> </a:t>
            </a:r>
            <a:r>
              <a:rPr lang="en-US" dirty="0" err="1"/>
              <a:t>dagar</a:t>
            </a:r>
            <a:r>
              <a:rPr lang="en-US" dirty="0"/>
              <a:t> just nu, men det </a:t>
            </a:r>
            <a:r>
              <a:rPr lang="en-US" dirty="0" err="1"/>
              <a:t>diskuteras</a:t>
            </a:r>
            <a:r>
              <a:rPr lang="en-US" dirty="0"/>
              <a:t> att </a:t>
            </a:r>
            <a:r>
              <a:rPr lang="en-US" dirty="0" err="1"/>
              <a:t>höja</a:t>
            </a:r>
            <a:r>
              <a:rPr lang="en-US" dirty="0"/>
              <a:t> det till </a:t>
            </a:r>
            <a:r>
              <a:rPr lang="en-US" dirty="0" err="1"/>
              <a:t>två</a:t>
            </a:r>
            <a:r>
              <a:rPr lang="en-US" dirty="0"/>
              <a:t> </a:t>
            </a:r>
            <a:r>
              <a:rPr lang="en-US" dirty="0" err="1"/>
              <a:t>veckor</a:t>
            </a:r>
            <a:r>
              <a:rPr lang="en-US" dirty="0"/>
              <a:t>.</a:t>
            </a:r>
          </a:p>
          <a:p>
            <a:pPr>
              <a:lnSpc>
                <a:spcPct val="110000"/>
              </a:lnSpc>
              <a:spcBef>
                <a:spcPts val="2643"/>
              </a:spcBef>
              <a:buFont typeface="Arial" panose="020B0604020202020204" pitchFamily="34" charset="0"/>
            </a:pPr>
            <a:r>
              <a:rPr lang="en-US" dirty="0"/>
              <a:t> Ju </a:t>
            </a:r>
            <a:r>
              <a:rPr lang="en-US" dirty="0" err="1"/>
              <a:t>längre</a:t>
            </a:r>
            <a:r>
              <a:rPr lang="en-US" dirty="0"/>
              <a:t> man </a:t>
            </a:r>
            <a:r>
              <a:rPr lang="en-US" dirty="0" err="1"/>
              <a:t>klarar</a:t>
            </a:r>
            <a:r>
              <a:rPr lang="en-US" dirty="0"/>
              <a:t> sig </a:t>
            </a:r>
            <a:r>
              <a:rPr lang="en-US" dirty="0" err="1"/>
              <a:t>själv</a:t>
            </a:r>
            <a:r>
              <a:rPr lang="en-US" dirty="0"/>
              <a:t> </a:t>
            </a:r>
            <a:r>
              <a:rPr lang="en-US" dirty="0" err="1"/>
              <a:t>desto</a:t>
            </a:r>
            <a:r>
              <a:rPr lang="en-US" dirty="0"/>
              <a:t> </a:t>
            </a:r>
            <a:r>
              <a:rPr lang="en-US" dirty="0" err="1"/>
              <a:t>mer</a:t>
            </a:r>
            <a:r>
              <a:rPr lang="en-US" dirty="0"/>
              <a:t> </a:t>
            </a:r>
            <a:r>
              <a:rPr lang="en-US" dirty="0" err="1"/>
              <a:t>resurser</a:t>
            </a:r>
            <a:r>
              <a:rPr lang="en-US" dirty="0"/>
              <a:t> </a:t>
            </a:r>
            <a:r>
              <a:rPr lang="en-US" dirty="0" err="1"/>
              <a:t>kan</a:t>
            </a:r>
            <a:r>
              <a:rPr lang="en-US" dirty="0"/>
              <a:t> </a:t>
            </a:r>
            <a:r>
              <a:rPr lang="en-US" dirty="0" err="1"/>
              <a:t>gå</a:t>
            </a:r>
            <a:r>
              <a:rPr lang="en-US" dirty="0"/>
              <a:t> till </a:t>
            </a:r>
            <a:r>
              <a:rPr lang="en-US" dirty="0" err="1"/>
              <a:t>svagare</a:t>
            </a:r>
            <a:r>
              <a:rPr lang="en-US" dirty="0"/>
              <a:t> </a:t>
            </a:r>
            <a:r>
              <a:rPr lang="en-US" dirty="0" err="1"/>
              <a:t>eller</a:t>
            </a:r>
            <a:r>
              <a:rPr lang="en-US" dirty="0"/>
              <a:t> </a:t>
            </a:r>
            <a:r>
              <a:rPr lang="en-US" dirty="0" err="1"/>
              <a:t>mer</a:t>
            </a:r>
            <a:r>
              <a:rPr lang="en-US" dirty="0"/>
              <a:t> </a:t>
            </a:r>
            <a:r>
              <a:rPr lang="en-US" dirty="0" err="1"/>
              <a:t>behövande</a:t>
            </a:r>
            <a:r>
              <a:rPr lang="en-US" dirty="0"/>
              <a:t>.</a:t>
            </a:r>
            <a:endParaRPr lang="sv-SE" dirty="0"/>
          </a:p>
          <a:p>
            <a:pPr>
              <a:lnSpc>
                <a:spcPct val="110000"/>
              </a:lnSpc>
              <a:spcBef>
                <a:spcPts val="2643"/>
              </a:spcBef>
            </a:pPr>
            <a:endParaRPr lang="en-US" dirty="0"/>
          </a:p>
          <a:p>
            <a:pPr>
              <a:lnSpc>
                <a:spcPct val="110000"/>
              </a:lnSpc>
              <a:spcBef>
                <a:spcPts val="2643"/>
              </a:spcBef>
            </a:pPr>
            <a:r>
              <a:rPr lang="en-US" dirty="0"/>
              <a:t>En </a:t>
            </a:r>
            <a:r>
              <a:rPr lang="en-US" dirty="0" err="1"/>
              <a:t>gemensam</a:t>
            </a:r>
            <a:r>
              <a:rPr lang="en-US" dirty="0"/>
              <a:t> definition av </a:t>
            </a:r>
            <a:r>
              <a:rPr lang="en-US" dirty="0" err="1"/>
              <a:t>hemberedskap</a:t>
            </a:r>
            <a:r>
              <a:rPr lang="en-US" dirty="0"/>
              <a:t>. </a:t>
            </a:r>
            <a:r>
              <a:rPr lang="en-US" dirty="0" err="1"/>
              <a:t>Hemberedskap</a:t>
            </a:r>
            <a:r>
              <a:rPr lang="en-US" dirty="0"/>
              <a:t> </a:t>
            </a:r>
            <a:r>
              <a:rPr lang="en-US" dirty="0" err="1"/>
              <a:t>innebär</a:t>
            </a:r>
            <a:r>
              <a:rPr lang="en-US" dirty="0"/>
              <a:t> </a:t>
            </a:r>
            <a:r>
              <a:rPr lang="en-US" dirty="0" err="1"/>
              <a:t>att</a:t>
            </a:r>
            <a:r>
              <a:rPr lang="en-US" dirty="0"/>
              <a:t> </a:t>
            </a:r>
            <a:r>
              <a:rPr lang="en-US" dirty="0" err="1"/>
              <a:t>kunna</a:t>
            </a:r>
            <a:r>
              <a:rPr lang="en-US" dirty="0"/>
              <a:t> </a:t>
            </a:r>
            <a:r>
              <a:rPr lang="en-US" dirty="0" err="1"/>
              <a:t>hantera</a:t>
            </a:r>
            <a:r>
              <a:rPr lang="en-US" dirty="0"/>
              <a:t> </a:t>
            </a:r>
            <a:r>
              <a:rPr lang="en-US" dirty="0" err="1"/>
              <a:t>vardagen</a:t>
            </a:r>
            <a:r>
              <a:rPr lang="en-US" dirty="0"/>
              <a:t> </a:t>
            </a:r>
            <a:r>
              <a:rPr lang="en-US" dirty="0" err="1"/>
              <a:t>när</a:t>
            </a:r>
            <a:r>
              <a:rPr lang="en-US" dirty="0"/>
              <a:t> </a:t>
            </a:r>
            <a:r>
              <a:rPr lang="en-US" dirty="0" err="1"/>
              <a:t>samhällets</a:t>
            </a:r>
            <a:r>
              <a:rPr lang="en-US" dirty="0"/>
              <a:t> service </a:t>
            </a:r>
            <a:r>
              <a:rPr lang="en-US" dirty="0" err="1"/>
              <a:t>inte</a:t>
            </a:r>
            <a:r>
              <a:rPr lang="en-US" dirty="0"/>
              <a:t> </a:t>
            </a:r>
            <a:r>
              <a:rPr lang="en-US" dirty="0" err="1"/>
              <a:t>fungerar</a:t>
            </a:r>
            <a:r>
              <a:rPr lang="en-US" dirty="0"/>
              <a:t> </a:t>
            </a:r>
            <a:r>
              <a:rPr lang="en-US" dirty="0" err="1"/>
              <a:t>som</a:t>
            </a:r>
            <a:r>
              <a:rPr lang="en-US" dirty="0"/>
              <a:t> </a:t>
            </a:r>
            <a:r>
              <a:rPr lang="en-US" dirty="0" err="1"/>
              <a:t>vanligt</a:t>
            </a:r>
            <a:r>
              <a:rPr lang="en-US" dirty="0"/>
              <a:t>. Det </a:t>
            </a:r>
            <a:r>
              <a:rPr lang="en-US" dirty="0" err="1"/>
              <a:t>kan</a:t>
            </a:r>
            <a:r>
              <a:rPr lang="en-US" dirty="0"/>
              <a:t> </a:t>
            </a:r>
            <a:r>
              <a:rPr lang="en-US" dirty="0" err="1"/>
              <a:t>handla</a:t>
            </a:r>
            <a:r>
              <a:rPr lang="en-US" dirty="0"/>
              <a:t> om </a:t>
            </a:r>
            <a:r>
              <a:rPr lang="en-US" dirty="0" err="1"/>
              <a:t>att</a:t>
            </a:r>
            <a:r>
              <a:rPr lang="en-US" dirty="0"/>
              <a:t> </a:t>
            </a:r>
            <a:r>
              <a:rPr lang="en-US" dirty="0" err="1"/>
              <a:t>elen</a:t>
            </a:r>
            <a:r>
              <a:rPr lang="en-US" dirty="0"/>
              <a:t> </a:t>
            </a:r>
            <a:r>
              <a:rPr lang="en-US" dirty="0" err="1"/>
              <a:t>försvinner</a:t>
            </a:r>
            <a:r>
              <a:rPr lang="en-US" dirty="0"/>
              <a:t>, </a:t>
            </a:r>
            <a:r>
              <a:rPr lang="en-US" dirty="0" err="1"/>
              <a:t>att</a:t>
            </a:r>
            <a:r>
              <a:rPr lang="en-US" dirty="0"/>
              <a:t> </a:t>
            </a:r>
            <a:r>
              <a:rPr lang="en-US" dirty="0" err="1"/>
              <a:t>vattnet</a:t>
            </a:r>
            <a:r>
              <a:rPr lang="en-US" dirty="0"/>
              <a:t> </a:t>
            </a:r>
            <a:r>
              <a:rPr lang="en-US" dirty="0" err="1"/>
              <a:t>inte</a:t>
            </a:r>
            <a:r>
              <a:rPr lang="en-US" dirty="0"/>
              <a:t> </a:t>
            </a:r>
            <a:r>
              <a:rPr lang="en-US" dirty="0" err="1"/>
              <a:t>går</a:t>
            </a:r>
            <a:r>
              <a:rPr lang="en-US" dirty="0"/>
              <a:t> </a:t>
            </a:r>
            <a:r>
              <a:rPr lang="en-US" dirty="0" err="1"/>
              <a:t>att</a:t>
            </a:r>
            <a:r>
              <a:rPr lang="en-US" dirty="0"/>
              <a:t> </a:t>
            </a:r>
            <a:r>
              <a:rPr lang="en-US" dirty="0" err="1"/>
              <a:t>dricka</a:t>
            </a:r>
            <a:r>
              <a:rPr lang="en-US" dirty="0"/>
              <a:t>, </a:t>
            </a:r>
            <a:r>
              <a:rPr lang="en-US" dirty="0" err="1"/>
              <a:t>att</a:t>
            </a:r>
            <a:r>
              <a:rPr lang="en-US" dirty="0"/>
              <a:t> internet och </a:t>
            </a:r>
            <a:r>
              <a:rPr lang="en-US" dirty="0" err="1"/>
              <a:t>telefoni</a:t>
            </a:r>
            <a:r>
              <a:rPr lang="en-US" dirty="0"/>
              <a:t> ligger </a:t>
            </a:r>
            <a:r>
              <a:rPr lang="en-US" dirty="0" err="1"/>
              <a:t>nere</a:t>
            </a:r>
            <a:r>
              <a:rPr lang="en-US" dirty="0"/>
              <a:t> </a:t>
            </a:r>
            <a:r>
              <a:rPr lang="en-US" dirty="0" err="1"/>
              <a:t>eller</a:t>
            </a:r>
            <a:r>
              <a:rPr lang="en-US" dirty="0"/>
              <a:t> </a:t>
            </a:r>
            <a:r>
              <a:rPr lang="en-US" dirty="0" err="1"/>
              <a:t>att</a:t>
            </a:r>
            <a:r>
              <a:rPr lang="en-US" dirty="0"/>
              <a:t> </a:t>
            </a:r>
            <a:r>
              <a:rPr lang="en-US" dirty="0" err="1"/>
              <a:t>betalningar</a:t>
            </a:r>
            <a:r>
              <a:rPr lang="en-US" dirty="0"/>
              <a:t> </a:t>
            </a:r>
            <a:r>
              <a:rPr lang="en-US" dirty="0" err="1"/>
              <a:t>inte</a:t>
            </a:r>
            <a:r>
              <a:rPr lang="en-US" dirty="0"/>
              <a:t> </a:t>
            </a:r>
            <a:r>
              <a:rPr lang="en-US" dirty="0" err="1"/>
              <a:t>fungerar</a:t>
            </a:r>
            <a:r>
              <a:rPr lang="en-US" dirty="0"/>
              <a:t>. </a:t>
            </a:r>
          </a:p>
          <a:p>
            <a:pPr>
              <a:lnSpc>
                <a:spcPct val="110000"/>
              </a:lnSpc>
              <a:spcBef>
                <a:spcPts val="2643"/>
              </a:spcBef>
            </a:pPr>
            <a:endParaRPr lang="en-US" dirty="0"/>
          </a:p>
          <a:p>
            <a:pPr>
              <a:lnSpc>
                <a:spcPct val="110000"/>
              </a:lnSpc>
              <a:spcBef>
                <a:spcPts val="2643"/>
              </a:spcBef>
            </a:pPr>
            <a:r>
              <a:rPr lang="en-US" dirty="0" err="1"/>
              <a:t>Myndigheterna</a:t>
            </a:r>
            <a:r>
              <a:rPr lang="en-US" dirty="0"/>
              <a:t> </a:t>
            </a:r>
            <a:r>
              <a:rPr lang="en-US" dirty="0" err="1"/>
              <a:t>beskriver</a:t>
            </a:r>
            <a:r>
              <a:rPr lang="en-US" dirty="0"/>
              <a:t> </a:t>
            </a:r>
            <a:r>
              <a:rPr lang="en-US" dirty="0" err="1"/>
              <a:t>hemberedskap</a:t>
            </a:r>
            <a:r>
              <a:rPr lang="en-US" dirty="0"/>
              <a:t> </a:t>
            </a:r>
            <a:r>
              <a:rPr lang="en-US" dirty="0" err="1"/>
              <a:t>som</a:t>
            </a:r>
            <a:r>
              <a:rPr lang="en-US" dirty="0"/>
              <a:t> </a:t>
            </a:r>
            <a:r>
              <a:rPr lang="en-US" dirty="0" err="1"/>
              <a:t>förmågan</a:t>
            </a:r>
            <a:r>
              <a:rPr lang="en-US" dirty="0"/>
              <a:t> </a:t>
            </a:r>
            <a:r>
              <a:rPr lang="en-US" dirty="0" err="1"/>
              <a:t>att</a:t>
            </a:r>
            <a:r>
              <a:rPr lang="en-US" dirty="0"/>
              <a:t> </a:t>
            </a:r>
            <a:r>
              <a:rPr lang="en-US" dirty="0" err="1"/>
              <a:t>klara</a:t>
            </a:r>
            <a:r>
              <a:rPr lang="en-US" dirty="0"/>
              <a:t> </a:t>
            </a:r>
            <a:r>
              <a:rPr lang="en-US" dirty="0" err="1"/>
              <a:t>grundläggande</a:t>
            </a:r>
            <a:r>
              <a:rPr lang="en-US" dirty="0"/>
              <a:t> </a:t>
            </a:r>
            <a:r>
              <a:rPr lang="en-US" dirty="0" err="1"/>
              <a:t>behov</a:t>
            </a:r>
            <a:r>
              <a:rPr lang="en-US" dirty="0"/>
              <a:t> </a:t>
            </a:r>
            <a:r>
              <a:rPr lang="en-US" dirty="0" err="1"/>
              <a:t>i</a:t>
            </a:r>
            <a:r>
              <a:rPr lang="en-US" dirty="0"/>
              <a:t> </a:t>
            </a:r>
            <a:r>
              <a:rPr lang="en-US" dirty="0" err="1"/>
              <a:t>minst</a:t>
            </a:r>
            <a:r>
              <a:rPr lang="en-US" dirty="0"/>
              <a:t> </a:t>
            </a:r>
            <a:r>
              <a:rPr lang="en-US" dirty="0" err="1"/>
              <a:t>sju</a:t>
            </a:r>
            <a:r>
              <a:rPr lang="en-US" dirty="0"/>
              <a:t> </a:t>
            </a:r>
            <a:r>
              <a:rPr lang="en-US" dirty="0" err="1"/>
              <a:t>dagar</a:t>
            </a:r>
            <a:r>
              <a:rPr lang="en-US" dirty="0"/>
              <a:t> </a:t>
            </a:r>
            <a:r>
              <a:rPr lang="en-US" dirty="0" err="1"/>
              <a:t>utan</a:t>
            </a:r>
            <a:r>
              <a:rPr lang="en-US" dirty="0"/>
              <a:t> </a:t>
            </a:r>
            <a:r>
              <a:rPr lang="en-US" dirty="0" err="1"/>
              <a:t>samhällets</a:t>
            </a:r>
            <a:r>
              <a:rPr lang="en-US" dirty="0"/>
              <a:t> </a:t>
            </a:r>
            <a:r>
              <a:rPr lang="en-US" dirty="0" err="1"/>
              <a:t>stöd</a:t>
            </a:r>
            <a:r>
              <a:rPr lang="en-US" dirty="0"/>
              <a:t>. Det </a:t>
            </a:r>
            <a:r>
              <a:rPr lang="en-US" dirty="0" err="1"/>
              <a:t>är</a:t>
            </a:r>
            <a:r>
              <a:rPr lang="en-US" dirty="0"/>
              <a:t> </a:t>
            </a:r>
            <a:r>
              <a:rPr lang="en-US" dirty="0" err="1"/>
              <a:t>viktigt</a:t>
            </a:r>
            <a:r>
              <a:rPr lang="en-US" dirty="0"/>
              <a:t> </a:t>
            </a:r>
            <a:r>
              <a:rPr lang="en-US" dirty="0" err="1"/>
              <a:t>att</a:t>
            </a:r>
            <a:r>
              <a:rPr lang="en-US" dirty="0"/>
              <a:t> </a:t>
            </a:r>
            <a:r>
              <a:rPr lang="en-US" dirty="0" err="1"/>
              <a:t>betona</a:t>
            </a:r>
            <a:r>
              <a:rPr lang="en-US" dirty="0"/>
              <a:t> </a:t>
            </a:r>
            <a:r>
              <a:rPr lang="en-US" dirty="0" err="1"/>
              <a:t>att</a:t>
            </a:r>
            <a:r>
              <a:rPr lang="en-US" dirty="0"/>
              <a:t> </a:t>
            </a:r>
            <a:r>
              <a:rPr lang="en-US" dirty="0" err="1"/>
              <a:t>hemberedskap</a:t>
            </a:r>
            <a:r>
              <a:rPr lang="en-US" dirty="0"/>
              <a:t> ser </a:t>
            </a:r>
            <a:r>
              <a:rPr lang="en-US" dirty="0" err="1"/>
              <a:t>olika</a:t>
            </a:r>
            <a:r>
              <a:rPr lang="en-US" dirty="0"/>
              <a:t> </a:t>
            </a:r>
            <a:r>
              <a:rPr lang="en-US" dirty="0" err="1"/>
              <a:t>ut</a:t>
            </a:r>
            <a:r>
              <a:rPr lang="en-US" dirty="0"/>
              <a:t> </a:t>
            </a:r>
            <a:r>
              <a:rPr lang="en-US" dirty="0" err="1"/>
              <a:t>beroende</a:t>
            </a:r>
            <a:r>
              <a:rPr lang="en-US" dirty="0"/>
              <a:t> </a:t>
            </a:r>
            <a:r>
              <a:rPr lang="en-US" dirty="0" err="1"/>
              <a:t>på</a:t>
            </a:r>
            <a:r>
              <a:rPr lang="en-US" dirty="0"/>
              <a:t> </a:t>
            </a:r>
            <a:r>
              <a:rPr lang="en-US" dirty="0" err="1"/>
              <a:t>livssituation</a:t>
            </a:r>
            <a:r>
              <a:rPr lang="en-US" dirty="0"/>
              <a:t>, </a:t>
            </a:r>
            <a:r>
              <a:rPr lang="en-US" dirty="0" err="1"/>
              <a:t>boendeform</a:t>
            </a:r>
            <a:r>
              <a:rPr lang="en-US" dirty="0"/>
              <a:t> och </a:t>
            </a:r>
            <a:r>
              <a:rPr lang="en-US" dirty="0" err="1"/>
              <a:t>behov</a:t>
            </a:r>
            <a:r>
              <a:rPr lang="en-US" dirty="0"/>
              <a:t>. En </a:t>
            </a:r>
            <a:r>
              <a:rPr lang="en-US" dirty="0" err="1"/>
              <a:t>ensamstående</a:t>
            </a:r>
            <a:r>
              <a:rPr lang="en-US" dirty="0"/>
              <a:t> </a:t>
            </a:r>
            <a:r>
              <a:rPr lang="en-US" dirty="0" err="1"/>
              <a:t>i</a:t>
            </a:r>
            <a:r>
              <a:rPr lang="en-US" dirty="0"/>
              <a:t> </a:t>
            </a:r>
            <a:r>
              <a:rPr lang="en-US" dirty="0" err="1"/>
              <a:t>lägenhet</a:t>
            </a:r>
            <a:r>
              <a:rPr lang="en-US" dirty="0"/>
              <a:t> </a:t>
            </a:r>
            <a:r>
              <a:rPr lang="en-US" dirty="0" err="1"/>
              <a:t>har</a:t>
            </a:r>
            <a:r>
              <a:rPr lang="en-US" dirty="0"/>
              <a:t> </a:t>
            </a:r>
            <a:r>
              <a:rPr lang="en-US" dirty="0" err="1"/>
              <a:t>andra</a:t>
            </a:r>
            <a:r>
              <a:rPr lang="en-US" dirty="0"/>
              <a:t> </a:t>
            </a:r>
            <a:r>
              <a:rPr lang="en-US" dirty="0" err="1"/>
              <a:t>förutsättningar</a:t>
            </a:r>
            <a:r>
              <a:rPr lang="en-US" dirty="0"/>
              <a:t> </a:t>
            </a:r>
            <a:r>
              <a:rPr lang="en-US" dirty="0" err="1"/>
              <a:t>än</a:t>
            </a:r>
            <a:r>
              <a:rPr lang="en-US" dirty="0"/>
              <a:t> </a:t>
            </a:r>
            <a:r>
              <a:rPr lang="en-US" dirty="0" err="1"/>
              <a:t>en</a:t>
            </a:r>
            <a:r>
              <a:rPr lang="en-US" dirty="0"/>
              <a:t> </a:t>
            </a:r>
            <a:r>
              <a:rPr lang="en-US" dirty="0" err="1"/>
              <a:t>barnfamilj</a:t>
            </a:r>
            <a:r>
              <a:rPr lang="en-US" dirty="0"/>
              <a:t> </a:t>
            </a:r>
            <a:r>
              <a:rPr lang="en-US" dirty="0" err="1"/>
              <a:t>i</a:t>
            </a:r>
            <a:r>
              <a:rPr lang="en-US" dirty="0"/>
              <a:t> villa. </a:t>
            </a:r>
            <a:r>
              <a:rPr lang="en-US" dirty="0" err="1"/>
              <a:t>Poängen</a:t>
            </a:r>
            <a:r>
              <a:rPr lang="en-US" dirty="0"/>
              <a:t> </a:t>
            </a:r>
            <a:r>
              <a:rPr lang="en-US" dirty="0" err="1"/>
              <a:t>är</a:t>
            </a:r>
            <a:r>
              <a:rPr lang="en-US" dirty="0"/>
              <a:t> </a:t>
            </a:r>
            <a:r>
              <a:rPr lang="en-US" dirty="0" err="1"/>
              <a:t>inte</a:t>
            </a:r>
            <a:r>
              <a:rPr lang="en-US" dirty="0"/>
              <a:t> </a:t>
            </a:r>
            <a:r>
              <a:rPr lang="en-US" dirty="0" err="1"/>
              <a:t>att</a:t>
            </a:r>
            <a:r>
              <a:rPr lang="en-US" dirty="0"/>
              <a:t> alla ska </a:t>
            </a:r>
            <a:r>
              <a:rPr lang="en-US" dirty="0" err="1"/>
              <a:t>göra</a:t>
            </a:r>
            <a:r>
              <a:rPr lang="en-US" dirty="0"/>
              <a:t> </a:t>
            </a:r>
            <a:r>
              <a:rPr lang="en-US" dirty="0" err="1"/>
              <a:t>exakt</a:t>
            </a:r>
            <a:r>
              <a:rPr lang="en-US" dirty="0"/>
              <a:t> </a:t>
            </a:r>
            <a:r>
              <a:rPr lang="en-US" dirty="0" err="1"/>
              <a:t>likadant</a:t>
            </a:r>
            <a:r>
              <a:rPr lang="en-US" dirty="0"/>
              <a:t>, </a:t>
            </a:r>
            <a:r>
              <a:rPr lang="en-US" dirty="0" err="1"/>
              <a:t>utan</a:t>
            </a:r>
            <a:r>
              <a:rPr lang="en-US" dirty="0"/>
              <a:t> </a:t>
            </a:r>
            <a:r>
              <a:rPr lang="en-US" dirty="0" err="1"/>
              <a:t>att</a:t>
            </a:r>
            <a:r>
              <a:rPr lang="en-US" dirty="0"/>
              <a:t> alla ska ha </a:t>
            </a:r>
            <a:r>
              <a:rPr lang="en-US" dirty="0" err="1"/>
              <a:t>tänkt</a:t>
            </a:r>
            <a:r>
              <a:rPr lang="en-US" dirty="0"/>
              <a:t> </a:t>
            </a:r>
            <a:r>
              <a:rPr lang="en-US" dirty="0" err="1"/>
              <a:t>igenom</a:t>
            </a:r>
            <a:r>
              <a:rPr lang="en-US" dirty="0"/>
              <a:t> sin situation och </a:t>
            </a:r>
            <a:r>
              <a:rPr lang="en-US" dirty="0" err="1"/>
              <a:t>gjort</a:t>
            </a:r>
            <a:r>
              <a:rPr lang="en-US" dirty="0"/>
              <a:t> </a:t>
            </a:r>
            <a:r>
              <a:rPr lang="en-US" dirty="0" err="1"/>
              <a:t>rimliga</a:t>
            </a:r>
            <a:r>
              <a:rPr lang="en-US" dirty="0"/>
              <a:t> </a:t>
            </a:r>
            <a:r>
              <a:rPr lang="en-US" dirty="0" err="1"/>
              <a:t>förberedelser</a:t>
            </a:r>
            <a:r>
              <a:rPr lang="en-US" dirty="0"/>
              <a:t>. </a:t>
            </a:r>
          </a:p>
          <a:p>
            <a:pPr>
              <a:lnSpc>
                <a:spcPct val="110000"/>
              </a:lnSpc>
              <a:spcBef>
                <a:spcPts val="2643"/>
              </a:spcBef>
            </a:pPr>
            <a:endParaRPr lang="en-US" dirty="0"/>
          </a:p>
          <a:p>
            <a:pPr>
              <a:lnSpc>
                <a:spcPct val="110000"/>
              </a:lnSpc>
              <a:spcBef>
                <a:spcPts val="2643"/>
              </a:spcBef>
            </a:pPr>
            <a:r>
              <a:rPr lang="en-US" dirty="0"/>
              <a:t>Du </a:t>
            </a:r>
            <a:r>
              <a:rPr lang="en-US" dirty="0" err="1"/>
              <a:t>som</a:t>
            </a:r>
            <a:r>
              <a:rPr lang="en-US" dirty="0"/>
              <a:t> chef </a:t>
            </a:r>
            <a:r>
              <a:rPr lang="en-US" dirty="0" err="1"/>
              <a:t>kan</a:t>
            </a:r>
            <a:r>
              <a:rPr lang="en-US" dirty="0"/>
              <a:t> </a:t>
            </a:r>
            <a:r>
              <a:rPr lang="en-US" dirty="0" err="1"/>
              <a:t>här</a:t>
            </a:r>
            <a:r>
              <a:rPr lang="en-US" dirty="0"/>
              <a:t> </a:t>
            </a:r>
            <a:r>
              <a:rPr lang="en-US" dirty="0" err="1"/>
              <a:t>stanna</a:t>
            </a:r>
            <a:r>
              <a:rPr lang="en-US" dirty="0"/>
              <a:t> </a:t>
            </a:r>
            <a:r>
              <a:rPr lang="en-US" dirty="0" err="1"/>
              <a:t>upp</a:t>
            </a:r>
            <a:r>
              <a:rPr lang="en-US" dirty="0"/>
              <a:t> och </a:t>
            </a:r>
            <a:r>
              <a:rPr lang="en-US" dirty="0" err="1"/>
              <a:t>låta</a:t>
            </a:r>
            <a:r>
              <a:rPr lang="en-US" dirty="0"/>
              <a:t> </a:t>
            </a:r>
            <a:r>
              <a:rPr lang="en-US" dirty="0" err="1"/>
              <a:t>deltagarna</a:t>
            </a:r>
            <a:r>
              <a:rPr lang="en-US" dirty="0"/>
              <a:t> </a:t>
            </a:r>
            <a:r>
              <a:rPr lang="en-US" dirty="0" err="1"/>
              <a:t>reflektera</a:t>
            </a:r>
            <a:r>
              <a:rPr lang="en-US" dirty="0"/>
              <a:t> </a:t>
            </a:r>
            <a:r>
              <a:rPr lang="en-US" dirty="0" err="1"/>
              <a:t>över</a:t>
            </a:r>
            <a:r>
              <a:rPr lang="en-US" dirty="0"/>
              <a:t> </a:t>
            </a:r>
            <a:r>
              <a:rPr lang="en-US" dirty="0" err="1"/>
              <a:t>vilka</a:t>
            </a:r>
            <a:r>
              <a:rPr lang="en-US" dirty="0"/>
              <a:t> </a:t>
            </a:r>
            <a:r>
              <a:rPr lang="en-US" dirty="0" err="1"/>
              <a:t>funktioner</a:t>
            </a:r>
            <a:r>
              <a:rPr lang="en-US" dirty="0"/>
              <a:t> de </a:t>
            </a:r>
            <a:r>
              <a:rPr lang="en-US" dirty="0" err="1"/>
              <a:t>själva</a:t>
            </a:r>
            <a:r>
              <a:rPr lang="en-US" dirty="0"/>
              <a:t> </a:t>
            </a:r>
            <a:r>
              <a:rPr lang="en-US" dirty="0" err="1"/>
              <a:t>är</a:t>
            </a:r>
            <a:r>
              <a:rPr lang="en-US" dirty="0"/>
              <a:t> </a:t>
            </a:r>
            <a:r>
              <a:rPr lang="en-US" dirty="0" err="1"/>
              <a:t>mest</a:t>
            </a:r>
            <a:r>
              <a:rPr lang="en-US" dirty="0"/>
              <a:t> </a:t>
            </a:r>
            <a:r>
              <a:rPr lang="en-US" dirty="0" err="1"/>
              <a:t>beroende</a:t>
            </a:r>
            <a:r>
              <a:rPr lang="en-US" dirty="0"/>
              <a:t> av </a:t>
            </a:r>
            <a:r>
              <a:rPr lang="en-US" dirty="0" err="1"/>
              <a:t>i</a:t>
            </a:r>
            <a:r>
              <a:rPr lang="en-US" dirty="0"/>
              <a:t> </a:t>
            </a:r>
            <a:r>
              <a:rPr lang="en-US" dirty="0" err="1"/>
              <a:t>vardagen</a:t>
            </a:r>
            <a:r>
              <a:rPr lang="en-US" dirty="0"/>
              <a:t>, </a:t>
            </a:r>
            <a:r>
              <a:rPr lang="en-US" dirty="0" err="1"/>
              <a:t>som</a:t>
            </a:r>
            <a:r>
              <a:rPr lang="en-US" dirty="0"/>
              <a:t> el, </a:t>
            </a:r>
            <a:r>
              <a:rPr lang="en-US" dirty="0" err="1"/>
              <a:t>värme</a:t>
            </a:r>
            <a:r>
              <a:rPr lang="en-US" dirty="0"/>
              <a:t> </a:t>
            </a:r>
            <a:r>
              <a:rPr lang="en-US" dirty="0" err="1"/>
              <a:t>eller</a:t>
            </a:r>
            <a:r>
              <a:rPr lang="en-US" dirty="0"/>
              <a:t> digital </a:t>
            </a:r>
            <a:r>
              <a:rPr lang="en-US" dirty="0" err="1"/>
              <a:t>kommunikation</a:t>
            </a:r>
            <a:r>
              <a:rPr lang="en-US" dirty="0"/>
              <a:t>.</a:t>
            </a:r>
            <a:endParaRPr lang="en-US" sz="1900" dirty="0"/>
          </a:p>
          <a:p>
            <a:pPr>
              <a:lnSpc>
                <a:spcPct val="110000"/>
              </a:lnSpc>
              <a:spcBef>
                <a:spcPts val="2643"/>
              </a:spcBef>
            </a:pPr>
            <a:r>
              <a:rPr lang="en-US" b="1" dirty="0" err="1"/>
              <a:t>Påverkan</a:t>
            </a:r>
            <a:r>
              <a:rPr lang="en-US" b="1" dirty="0"/>
              <a:t> </a:t>
            </a:r>
            <a:r>
              <a:rPr lang="en-US" b="1" dirty="0" err="1"/>
              <a:t>på</a:t>
            </a:r>
            <a:r>
              <a:rPr lang="en-US" b="1" dirty="0"/>
              <a:t> </a:t>
            </a:r>
            <a:r>
              <a:rPr lang="en-US" b="1" dirty="0" err="1"/>
              <a:t>arbetsförmåga</a:t>
            </a:r>
            <a:endParaRPr lang="en-US" b="1" dirty="0"/>
          </a:p>
          <a:p>
            <a:pPr marL="0" lvl="1">
              <a:lnSpc>
                <a:spcPct val="110000"/>
              </a:lnSpc>
            </a:pPr>
            <a:r>
              <a:rPr lang="en-US" sz="1900" dirty="0"/>
              <a:t>Oro för </a:t>
            </a:r>
            <a:r>
              <a:rPr lang="en-US" sz="1900" dirty="0" err="1"/>
              <a:t>familj</a:t>
            </a:r>
            <a:r>
              <a:rPr lang="en-US" sz="1900" dirty="0"/>
              <a:t> och hem </a:t>
            </a:r>
            <a:r>
              <a:rPr lang="en-US" sz="1900" dirty="0" err="1"/>
              <a:t>påverkar</a:t>
            </a:r>
            <a:r>
              <a:rPr lang="en-US" sz="1900" dirty="0"/>
              <a:t> </a:t>
            </a:r>
            <a:r>
              <a:rPr lang="en-US" sz="1900" dirty="0" err="1"/>
              <a:t>ditt</a:t>
            </a:r>
            <a:r>
              <a:rPr lang="en-US" sz="1900" dirty="0"/>
              <a:t> </a:t>
            </a:r>
            <a:r>
              <a:rPr lang="en-US" sz="1900" dirty="0" err="1"/>
              <a:t>fokus</a:t>
            </a:r>
            <a:r>
              <a:rPr lang="en-US" sz="1900" dirty="0"/>
              <a:t> och din </a:t>
            </a:r>
            <a:r>
              <a:rPr lang="en-US" sz="1900" dirty="0" err="1"/>
              <a:t>arbetsprestation</a:t>
            </a:r>
            <a:r>
              <a:rPr lang="en-US" sz="1900" dirty="0"/>
              <a:t> under </a:t>
            </a:r>
            <a:r>
              <a:rPr lang="en-US" sz="1900" dirty="0" err="1"/>
              <a:t>kriser</a:t>
            </a:r>
            <a:r>
              <a:rPr lang="en-US" sz="1900" dirty="0"/>
              <a:t>.</a:t>
            </a:r>
          </a:p>
          <a:p>
            <a:pPr marL="0" lvl="1">
              <a:lnSpc>
                <a:spcPct val="110000"/>
              </a:lnSpc>
            </a:pPr>
            <a:endParaRPr lang="en-US" sz="1900" dirty="0"/>
          </a:p>
          <a:p>
            <a:pPr>
              <a:lnSpc>
                <a:spcPct val="110000"/>
              </a:lnSpc>
              <a:spcBef>
                <a:spcPts val="2643"/>
              </a:spcBef>
            </a:pPr>
            <a:r>
              <a:rPr lang="en-US" b="1" dirty="0" err="1"/>
              <a:t>Konkreta</a:t>
            </a:r>
            <a:r>
              <a:rPr lang="en-US" b="1" dirty="0"/>
              <a:t> </a:t>
            </a:r>
            <a:r>
              <a:rPr lang="en-US" b="1" dirty="0" err="1"/>
              <a:t>vardagsexempel</a:t>
            </a:r>
            <a:endParaRPr lang="en-US" b="1" dirty="0"/>
          </a:p>
          <a:p>
            <a:pPr marL="0" lvl="1">
              <a:lnSpc>
                <a:spcPct val="110000"/>
              </a:lnSpc>
            </a:pPr>
            <a:r>
              <a:rPr lang="en-US" sz="1900" dirty="0" err="1"/>
              <a:t>Strömavbrott</a:t>
            </a:r>
            <a:r>
              <a:rPr lang="en-US" sz="1900" dirty="0"/>
              <a:t>, </a:t>
            </a:r>
            <a:r>
              <a:rPr lang="en-US" sz="1900" dirty="0" err="1"/>
              <a:t>extremväder</a:t>
            </a:r>
            <a:r>
              <a:rPr lang="en-US" sz="1900" dirty="0"/>
              <a:t> och </a:t>
            </a:r>
            <a:r>
              <a:rPr lang="en-US" sz="1900" dirty="0" err="1"/>
              <a:t>störningar</a:t>
            </a:r>
            <a:r>
              <a:rPr lang="en-US" sz="1900" dirty="0"/>
              <a:t> </a:t>
            </a:r>
            <a:r>
              <a:rPr lang="en-US" sz="1900" dirty="0" err="1"/>
              <a:t>i</a:t>
            </a:r>
            <a:r>
              <a:rPr lang="en-US" sz="1900" dirty="0"/>
              <a:t> </a:t>
            </a:r>
            <a:r>
              <a:rPr lang="en-US" sz="1900" dirty="0" err="1"/>
              <a:t>betalningssystem</a:t>
            </a:r>
            <a:r>
              <a:rPr lang="en-US" sz="1900" dirty="0"/>
              <a:t> </a:t>
            </a:r>
            <a:r>
              <a:rPr lang="en-US" sz="1900" dirty="0" err="1"/>
              <a:t>visar</a:t>
            </a:r>
            <a:r>
              <a:rPr lang="en-US" sz="1900" dirty="0"/>
              <a:t> </a:t>
            </a:r>
            <a:r>
              <a:rPr lang="en-US" sz="1900" dirty="0" err="1"/>
              <a:t>vikten</a:t>
            </a:r>
            <a:r>
              <a:rPr lang="en-US" sz="1900" dirty="0"/>
              <a:t> av </a:t>
            </a:r>
            <a:r>
              <a:rPr lang="en-US" sz="1900" dirty="0" err="1"/>
              <a:t>hemberedskap</a:t>
            </a:r>
            <a:r>
              <a:rPr lang="en-US" sz="1900" dirty="0"/>
              <a:t>.</a:t>
            </a:r>
          </a:p>
          <a:p>
            <a:pPr marL="0" lvl="1">
              <a:lnSpc>
                <a:spcPct val="110000"/>
              </a:lnSpc>
            </a:pPr>
            <a:endParaRPr lang="en-US" sz="1900" dirty="0"/>
          </a:p>
          <a:p>
            <a:pPr marL="0" lvl="1">
              <a:lnSpc>
                <a:spcPct val="110000"/>
              </a:lnSpc>
            </a:pPr>
            <a:endParaRPr lang="en-US" sz="1900" dirty="0"/>
          </a:p>
          <a:p>
            <a:pPr marL="0" lvl="1">
              <a:lnSpc>
                <a:spcPct val="110000"/>
              </a:lnSpc>
            </a:pPr>
            <a:endParaRPr lang="en-US" sz="1900" dirty="0"/>
          </a:p>
          <a:p>
            <a:endParaRPr lang="sv-SE" dirty="0"/>
          </a:p>
        </p:txBody>
      </p:sp>
      <p:sp>
        <p:nvSpPr>
          <p:cNvPr id="4" name="Platshållare för bildnummer 3"/>
          <p:cNvSpPr>
            <a:spLocks noGrp="1"/>
          </p:cNvSpPr>
          <p:nvPr>
            <p:ph type="sldNum" sz="quarter" idx="5"/>
          </p:nvPr>
        </p:nvSpPr>
        <p:spPr/>
        <p:txBody>
          <a:bodyPr/>
          <a:lstStyle/>
          <a:p>
            <a:fld id="{33D33B6D-7620-47BA-819B-768D510C7BEF}" type="slidenum">
              <a:rPr lang="sv-SE" smtClean="0"/>
              <a:t>8</a:t>
            </a:fld>
            <a:endParaRPr lang="sv-SE"/>
          </a:p>
        </p:txBody>
      </p:sp>
    </p:spTree>
    <p:extLst>
      <p:ext uri="{BB962C8B-B14F-4D97-AF65-F5344CB8AC3E}">
        <p14:creationId xmlns:p14="http://schemas.microsoft.com/office/powerpoint/2010/main" val="30253213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a:t>De </a:t>
            </a:r>
            <a:r>
              <a:rPr lang="en-US" dirty="0" err="1"/>
              <a:t>grundläggande</a:t>
            </a:r>
            <a:r>
              <a:rPr lang="en-US" dirty="0"/>
              <a:t> </a:t>
            </a:r>
            <a:r>
              <a:rPr lang="en-US" dirty="0" err="1"/>
              <a:t>behov</a:t>
            </a:r>
            <a:r>
              <a:rPr lang="en-US" dirty="0"/>
              <a:t> som alla </a:t>
            </a:r>
            <a:r>
              <a:rPr lang="en-US" dirty="0" err="1"/>
              <a:t>hushåll</a:t>
            </a:r>
            <a:r>
              <a:rPr lang="en-US" dirty="0"/>
              <a:t> </a:t>
            </a:r>
            <a:r>
              <a:rPr lang="en-US" dirty="0" err="1"/>
              <a:t>behöver</a:t>
            </a:r>
            <a:r>
              <a:rPr lang="en-US" dirty="0"/>
              <a:t> </a:t>
            </a:r>
            <a:r>
              <a:rPr lang="en-US" dirty="0" err="1"/>
              <a:t>kunna</a:t>
            </a:r>
            <a:r>
              <a:rPr lang="en-US" dirty="0"/>
              <a:t> </a:t>
            </a:r>
            <a:r>
              <a:rPr lang="en-US" dirty="0" err="1"/>
              <a:t>tillgodose</a:t>
            </a:r>
            <a:r>
              <a:rPr lang="en-US" dirty="0"/>
              <a:t> vid </a:t>
            </a:r>
            <a:r>
              <a:rPr lang="en-US" dirty="0" err="1"/>
              <a:t>en</a:t>
            </a:r>
            <a:r>
              <a:rPr lang="en-US" dirty="0"/>
              <a:t> kris. </a:t>
            </a:r>
            <a:r>
              <a:rPr lang="en-US" dirty="0" err="1"/>
              <a:t>Myndigheterna</a:t>
            </a:r>
            <a:r>
              <a:rPr lang="en-US" dirty="0"/>
              <a:t> </a:t>
            </a:r>
            <a:r>
              <a:rPr lang="en-US" dirty="0" err="1"/>
              <a:t>lyfter</a:t>
            </a:r>
            <a:r>
              <a:rPr lang="en-US" dirty="0"/>
              <a:t> </a:t>
            </a:r>
            <a:r>
              <a:rPr lang="en-US" dirty="0" err="1"/>
              <a:t>vatten</a:t>
            </a:r>
            <a:r>
              <a:rPr lang="en-US" dirty="0"/>
              <a:t>, mat, </a:t>
            </a:r>
            <a:r>
              <a:rPr lang="en-US" dirty="0" err="1"/>
              <a:t>värme</a:t>
            </a:r>
            <a:r>
              <a:rPr lang="en-US" dirty="0"/>
              <a:t>, information och </a:t>
            </a:r>
            <a:r>
              <a:rPr lang="en-US" dirty="0" err="1"/>
              <a:t>kommunikation</a:t>
            </a:r>
            <a:r>
              <a:rPr lang="en-US" dirty="0"/>
              <a:t>, </a:t>
            </a:r>
            <a:r>
              <a:rPr lang="en-US" dirty="0" err="1"/>
              <a:t>hälsa</a:t>
            </a:r>
            <a:r>
              <a:rPr lang="en-US" dirty="0"/>
              <a:t> och </a:t>
            </a:r>
            <a:r>
              <a:rPr lang="en-US" dirty="0" err="1"/>
              <a:t>hygien</a:t>
            </a:r>
            <a:r>
              <a:rPr lang="en-US" dirty="0"/>
              <a:t> </a:t>
            </a:r>
            <a:r>
              <a:rPr lang="en-US" dirty="0" err="1"/>
              <a:t>samt</a:t>
            </a:r>
            <a:r>
              <a:rPr lang="en-US" dirty="0"/>
              <a:t> </a:t>
            </a:r>
            <a:r>
              <a:rPr lang="en-US" dirty="0" err="1"/>
              <a:t>betalningar</a:t>
            </a:r>
            <a:r>
              <a:rPr lang="en-US" dirty="0"/>
              <a:t>. </a:t>
            </a:r>
          </a:p>
          <a:p>
            <a:endParaRPr lang="en-US" dirty="0"/>
          </a:p>
          <a:p>
            <a:r>
              <a:rPr lang="en-US" dirty="0"/>
              <a:t>Rent </a:t>
            </a:r>
            <a:r>
              <a:rPr lang="en-US" dirty="0" err="1"/>
              <a:t>dricksvatten</a:t>
            </a:r>
            <a:r>
              <a:rPr lang="en-US" dirty="0"/>
              <a:t> är </a:t>
            </a:r>
            <a:r>
              <a:rPr lang="en-US" dirty="0" err="1"/>
              <a:t>alltid</a:t>
            </a:r>
            <a:r>
              <a:rPr lang="en-US" dirty="0"/>
              <a:t> </a:t>
            </a:r>
            <a:r>
              <a:rPr lang="en-US" dirty="0" err="1"/>
              <a:t>högsta</a:t>
            </a:r>
            <a:r>
              <a:rPr lang="en-US" dirty="0"/>
              <a:t> </a:t>
            </a:r>
            <a:r>
              <a:rPr lang="en-US" dirty="0" err="1"/>
              <a:t>prioritet</a:t>
            </a:r>
            <a:r>
              <a:rPr lang="en-US" dirty="0"/>
              <a:t>, </a:t>
            </a:r>
            <a:r>
              <a:rPr lang="en-US" dirty="0" err="1"/>
              <a:t>följt</a:t>
            </a:r>
            <a:r>
              <a:rPr lang="en-US" dirty="0"/>
              <a:t> av </a:t>
            </a:r>
            <a:r>
              <a:rPr lang="en-US" dirty="0" err="1"/>
              <a:t>energi</a:t>
            </a:r>
            <a:r>
              <a:rPr lang="en-US" dirty="0"/>
              <a:t> i form av mat. </a:t>
            </a:r>
            <a:r>
              <a:rPr lang="en-US" dirty="0" err="1"/>
              <a:t>Möjlighet</a:t>
            </a:r>
            <a:r>
              <a:rPr lang="en-US" dirty="0"/>
              <a:t> att </a:t>
            </a:r>
            <a:r>
              <a:rPr lang="en-US" dirty="0" err="1"/>
              <a:t>hålla</a:t>
            </a:r>
            <a:r>
              <a:rPr lang="en-US" dirty="0"/>
              <a:t> </a:t>
            </a:r>
            <a:r>
              <a:rPr lang="en-US" dirty="0" err="1"/>
              <a:t>värmen</a:t>
            </a:r>
            <a:r>
              <a:rPr lang="en-US" dirty="0"/>
              <a:t> är </a:t>
            </a:r>
            <a:r>
              <a:rPr lang="en-US" dirty="0" err="1"/>
              <a:t>avgörande</a:t>
            </a:r>
            <a:r>
              <a:rPr lang="en-US" dirty="0"/>
              <a:t>, </a:t>
            </a:r>
            <a:r>
              <a:rPr lang="en-US" dirty="0" err="1"/>
              <a:t>särskilt</a:t>
            </a:r>
            <a:r>
              <a:rPr lang="en-US" dirty="0"/>
              <a:t> under </a:t>
            </a:r>
            <a:r>
              <a:rPr lang="en-US" dirty="0" err="1"/>
              <a:t>kalla</a:t>
            </a:r>
            <a:r>
              <a:rPr lang="en-US" dirty="0"/>
              <a:t> </a:t>
            </a:r>
            <a:r>
              <a:rPr lang="en-US" dirty="0" err="1"/>
              <a:t>perioder</a:t>
            </a:r>
            <a:r>
              <a:rPr lang="en-US" dirty="0"/>
              <a:t>. Information är </a:t>
            </a:r>
            <a:r>
              <a:rPr lang="en-US" dirty="0" err="1"/>
              <a:t>centralt</a:t>
            </a:r>
            <a:r>
              <a:rPr lang="en-US" dirty="0"/>
              <a:t> för att </a:t>
            </a:r>
            <a:r>
              <a:rPr lang="en-US" dirty="0" err="1"/>
              <a:t>kunna</a:t>
            </a:r>
            <a:r>
              <a:rPr lang="en-US" dirty="0"/>
              <a:t> </a:t>
            </a:r>
            <a:r>
              <a:rPr lang="en-US" dirty="0" err="1"/>
              <a:t>fatta</a:t>
            </a:r>
            <a:r>
              <a:rPr lang="en-US" dirty="0"/>
              <a:t> </a:t>
            </a:r>
            <a:r>
              <a:rPr lang="en-US" dirty="0" err="1"/>
              <a:t>rätt</a:t>
            </a:r>
            <a:r>
              <a:rPr lang="en-US" dirty="0"/>
              <a:t> </a:t>
            </a:r>
            <a:r>
              <a:rPr lang="en-US" dirty="0" err="1"/>
              <a:t>beslut</a:t>
            </a:r>
            <a:r>
              <a:rPr lang="en-US" dirty="0"/>
              <a:t>, </a:t>
            </a:r>
            <a:r>
              <a:rPr lang="en-US" dirty="0" err="1"/>
              <a:t>vilket</a:t>
            </a:r>
            <a:r>
              <a:rPr lang="en-US" dirty="0"/>
              <a:t> </a:t>
            </a:r>
            <a:r>
              <a:rPr lang="en-US" dirty="0" err="1"/>
              <a:t>gör</a:t>
            </a:r>
            <a:r>
              <a:rPr lang="en-US" dirty="0"/>
              <a:t> </a:t>
            </a:r>
            <a:r>
              <a:rPr lang="en-US" dirty="0" err="1"/>
              <a:t>tillgång</a:t>
            </a:r>
            <a:r>
              <a:rPr lang="en-US" dirty="0"/>
              <a:t> till radio extra </a:t>
            </a:r>
            <a:r>
              <a:rPr lang="en-US" dirty="0" err="1"/>
              <a:t>viktig</a:t>
            </a:r>
            <a:r>
              <a:rPr lang="en-US" dirty="0"/>
              <a:t>. </a:t>
            </a:r>
          </a:p>
          <a:p>
            <a:endParaRPr lang="en-US" dirty="0"/>
          </a:p>
          <a:p>
            <a:r>
              <a:rPr lang="en-US" dirty="0" err="1"/>
              <a:t>Hälsa</a:t>
            </a:r>
            <a:r>
              <a:rPr lang="en-US" dirty="0"/>
              <a:t> och </a:t>
            </a:r>
            <a:r>
              <a:rPr lang="en-US" dirty="0" err="1"/>
              <a:t>hygien</a:t>
            </a:r>
            <a:r>
              <a:rPr lang="en-US" dirty="0"/>
              <a:t> </a:t>
            </a:r>
            <a:r>
              <a:rPr lang="en-US" dirty="0" err="1"/>
              <a:t>handlar</a:t>
            </a:r>
            <a:r>
              <a:rPr lang="en-US" dirty="0"/>
              <a:t> </a:t>
            </a:r>
            <a:r>
              <a:rPr lang="en-US" dirty="0" err="1"/>
              <a:t>både</a:t>
            </a:r>
            <a:r>
              <a:rPr lang="en-US" dirty="0"/>
              <a:t> om </a:t>
            </a:r>
            <a:r>
              <a:rPr lang="en-US" dirty="0" err="1"/>
              <a:t>läkemedel</a:t>
            </a:r>
            <a:r>
              <a:rPr lang="en-US" dirty="0"/>
              <a:t>, </a:t>
            </a:r>
            <a:r>
              <a:rPr lang="en-US" dirty="0" err="1"/>
              <a:t>första</a:t>
            </a:r>
            <a:r>
              <a:rPr lang="en-US" dirty="0"/>
              <a:t> </a:t>
            </a:r>
            <a:r>
              <a:rPr lang="en-US" dirty="0" err="1"/>
              <a:t>hjälpen</a:t>
            </a:r>
            <a:r>
              <a:rPr lang="en-US" dirty="0"/>
              <a:t> och </a:t>
            </a:r>
            <a:r>
              <a:rPr lang="en-US" dirty="0" err="1"/>
              <a:t>möjligheten</a:t>
            </a:r>
            <a:r>
              <a:rPr lang="en-US" dirty="0"/>
              <a:t> att </a:t>
            </a:r>
            <a:r>
              <a:rPr lang="en-US" dirty="0" err="1"/>
              <a:t>sköta</a:t>
            </a:r>
            <a:r>
              <a:rPr lang="en-US" dirty="0"/>
              <a:t> </a:t>
            </a:r>
            <a:r>
              <a:rPr lang="en-US" dirty="0" err="1"/>
              <a:t>toalett</a:t>
            </a:r>
            <a:r>
              <a:rPr lang="en-US" dirty="0"/>
              <a:t> och </a:t>
            </a:r>
            <a:r>
              <a:rPr lang="en-US" dirty="0" err="1"/>
              <a:t>handhygien</a:t>
            </a:r>
            <a:r>
              <a:rPr lang="en-US" dirty="0"/>
              <a:t>. </a:t>
            </a:r>
          </a:p>
          <a:p>
            <a:endParaRPr lang="en-US" dirty="0"/>
          </a:p>
          <a:p>
            <a:r>
              <a:rPr lang="en-US" dirty="0" err="1"/>
              <a:t>Slutligen</a:t>
            </a:r>
            <a:r>
              <a:rPr lang="en-US" dirty="0"/>
              <a:t> </a:t>
            </a:r>
            <a:r>
              <a:rPr lang="en-US" dirty="0" err="1"/>
              <a:t>behövs</a:t>
            </a:r>
            <a:r>
              <a:rPr lang="en-US" dirty="0"/>
              <a:t> </a:t>
            </a:r>
            <a:r>
              <a:rPr lang="en-US" dirty="0" err="1"/>
              <a:t>beredskap</a:t>
            </a:r>
            <a:r>
              <a:rPr lang="en-US" dirty="0"/>
              <a:t> för </a:t>
            </a:r>
            <a:r>
              <a:rPr lang="en-US" dirty="0" err="1"/>
              <a:t>betalningar</a:t>
            </a:r>
            <a:r>
              <a:rPr lang="en-US" dirty="0"/>
              <a:t>, </a:t>
            </a:r>
            <a:r>
              <a:rPr lang="en-US" dirty="0" err="1"/>
              <a:t>eftersom</a:t>
            </a:r>
            <a:r>
              <a:rPr lang="en-US" dirty="0"/>
              <a:t> kort och </a:t>
            </a:r>
            <a:r>
              <a:rPr lang="en-US" dirty="0" err="1"/>
              <a:t>digitala</a:t>
            </a:r>
            <a:r>
              <a:rPr lang="en-US" dirty="0"/>
              <a:t> system kan </a:t>
            </a:r>
            <a:r>
              <a:rPr lang="en-US" dirty="0" err="1"/>
              <a:t>sluta</a:t>
            </a:r>
            <a:r>
              <a:rPr lang="en-US" dirty="0"/>
              <a:t> </a:t>
            </a:r>
            <a:r>
              <a:rPr lang="en-US" dirty="0" err="1"/>
              <a:t>fungera</a:t>
            </a:r>
            <a:r>
              <a:rPr lang="en-US" dirty="0"/>
              <a:t>. </a:t>
            </a:r>
            <a:endParaRPr lang="sv-SE" dirty="0"/>
          </a:p>
        </p:txBody>
      </p:sp>
      <p:sp>
        <p:nvSpPr>
          <p:cNvPr id="4" name="Platshållare för bildnummer 3"/>
          <p:cNvSpPr>
            <a:spLocks noGrp="1"/>
          </p:cNvSpPr>
          <p:nvPr>
            <p:ph type="sldNum" sz="quarter" idx="5"/>
          </p:nvPr>
        </p:nvSpPr>
        <p:spPr/>
        <p:txBody>
          <a:bodyPr/>
          <a:lstStyle/>
          <a:p>
            <a:fld id="{33D33B6D-7620-47BA-819B-768D510C7BEF}" type="slidenum">
              <a:rPr lang="sv-SE" smtClean="0"/>
              <a:t>9</a:t>
            </a:fld>
            <a:endParaRPr lang="sv-SE" dirty="0"/>
          </a:p>
        </p:txBody>
      </p:sp>
    </p:spTree>
    <p:extLst>
      <p:ext uri="{BB962C8B-B14F-4D97-AF65-F5344CB8AC3E}">
        <p14:creationId xmlns:p14="http://schemas.microsoft.com/office/powerpoint/2010/main" val="11256477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5" name="Platshållare för bild 4"/>
          <p:cNvSpPr>
            <a:spLocks noGrp="1"/>
          </p:cNvSpPr>
          <p:nvPr>
            <p:ph type="pic" sz="quarter" idx="16" hasCustomPrompt="1"/>
          </p:nvPr>
        </p:nvSpPr>
        <p:spPr>
          <a:xfrm>
            <a:off x="6688800" y="0"/>
            <a:ext cx="5508000" cy="6858000"/>
          </a:xfrm>
          <a:solidFill>
            <a:schemeClr val="bg1">
              <a:lumMod val="95000"/>
            </a:schemeClr>
          </a:solidFill>
        </p:spPr>
        <p:txBody>
          <a:bodyPr anchor="ctr" anchorCtr="0">
            <a:normAutofit/>
          </a:bodyPr>
          <a:lstStyle>
            <a:lvl1pPr marL="0" indent="0" algn="ctr">
              <a:spcBef>
                <a:spcPts val="600"/>
              </a:spcBef>
              <a:buNone/>
              <a:defRPr sz="1400" b="0">
                <a:solidFill>
                  <a:schemeClr val="tx1"/>
                </a:solidFill>
                <a:latin typeface="+mj-lt"/>
              </a:defRPr>
            </a:lvl1pPr>
          </a:lstStyle>
          <a:p>
            <a:r>
              <a:rPr lang="sv-SE"/>
              <a:t>Infoga bild från bildbanken</a:t>
            </a:r>
          </a:p>
        </p:txBody>
      </p:sp>
      <p:sp>
        <p:nvSpPr>
          <p:cNvPr id="2" name="Rubrik 1"/>
          <p:cNvSpPr>
            <a:spLocks noGrp="1"/>
          </p:cNvSpPr>
          <p:nvPr>
            <p:ph type="ctrTitle" hasCustomPrompt="1"/>
          </p:nvPr>
        </p:nvSpPr>
        <p:spPr>
          <a:xfrm>
            <a:off x="1195200" y="1564304"/>
            <a:ext cx="4716000" cy="2303822"/>
          </a:xfrm>
        </p:spPr>
        <p:txBody>
          <a:bodyPr anchor="b" anchorCtr="0">
            <a:noAutofit/>
          </a:bodyPr>
          <a:lstStyle>
            <a:lvl1pPr algn="l">
              <a:defRPr sz="4200">
                <a:solidFill>
                  <a:schemeClr val="accent1"/>
                </a:solidFill>
              </a:defRPr>
            </a:lvl1pPr>
          </a:lstStyle>
          <a:p>
            <a:r>
              <a:rPr lang="sv-SE"/>
              <a:t>Klicka för att lägga till rubrik</a:t>
            </a:r>
          </a:p>
        </p:txBody>
      </p:sp>
      <p:sp>
        <p:nvSpPr>
          <p:cNvPr id="3" name="Underrubrik 2"/>
          <p:cNvSpPr>
            <a:spLocks noGrp="1"/>
          </p:cNvSpPr>
          <p:nvPr>
            <p:ph type="subTitle" idx="1" hasCustomPrompt="1"/>
          </p:nvPr>
        </p:nvSpPr>
        <p:spPr>
          <a:xfrm>
            <a:off x="1195200" y="4099967"/>
            <a:ext cx="4716000" cy="1260000"/>
          </a:xfrm>
        </p:spPr>
        <p:txBody>
          <a:bodyPr>
            <a:noAutofit/>
          </a:bodyPr>
          <a:lstStyle>
            <a:lvl1pPr marL="0" indent="0" algn="l">
              <a:lnSpc>
                <a:spcPct val="100000"/>
              </a:lnSpc>
              <a:spcBef>
                <a:spcPts val="0"/>
              </a:spcBef>
              <a:buNone/>
              <a:defRPr sz="1800" b="1">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för att lägga till underrubrik</a:t>
            </a:r>
          </a:p>
        </p:txBody>
      </p:sp>
      <p:pic>
        <p:nvPicPr>
          <p:cNvPr id="6" name="Logotyp">
            <a:extLst>
              <a:ext uri="{FF2B5EF4-FFF2-40B4-BE49-F238E27FC236}">
                <a16:creationId xmlns:a16="http://schemas.microsoft.com/office/drawing/2014/main" id="{A9240E40-1E99-4A66-8367-E5444735365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6994" y="699532"/>
            <a:ext cx="1478283" cy="527305"/>
          </a:xfrm>
          <a:prstGeom prst="rect">
            <a:avLst/>
          </a:prstGeom>
        </p:spPr>
      </p:pic>
      <p:sp>
        <p:nvSpPr>
          <p:cNvPr id="8" name="Platshållare för text 7">
            <a:extLst>
              <a:ext uri="{FF2B5EF4-FFF2-40B4-BE49-F238E27FC236}">
                <a16:creationId xmlns:a16="http://schemas.microsoft.com/office/drawing/2014/main" id="{5EFFC19A-8C7D-450B-BE14-FDE9393F2D68}"/>
              </a:ext>
            </a:extLst>
          </p:cNvPr>
          <p:cNvSpPr>
            <a:spLocks noGrp="1"/>
          </p:cNvSpPr>
          <p:nvPr>
            <p:ph type="body" sz="quarter" idx="17" hasCustomPrompt="1"/>
          </p:nvPr>
        </p:nvSpPr>
        <p:spPr>
          <a:xfrm>
            <a:off x="727075" y="5547995"/>
            <a:ext cx="5184000" cy="828000"/>
          </a:xfrm>
        </p:spPr>
        <p:txBody>
          <a:bodyPr>
            <a:noAutofit/>
          </a:bodyPr>
          <a:lstStyle>
            <a:lvl1pPr marL="0" indent="0">
              <a:spcBef>
                <a:spcPts val="0"/>
              </a:spcBef>
              <a:buNone/>
              <a:defRPr sz="1200"/>
            </a:lvl1pPr>
            <a:lvl2pPr marL="273050" indent="0">
              <a:buNone/>
              <a:defRPr/>
            </a:lvl2pPr>
            <a:lvl3pPr marL="914400" indent="0">
              <a:buNone/>
              <a:defRPr/>
            </a:lvl3pPr>
            <a:lvl4pPr marL="1371600" indent="0">
              <a:buNone/>
              <a:defRPr/>
            </a:lvl4pPr>
            <a:lvl5pPr marL="1828800" indent="0">
              <a:buNone/>
              <a:defRPr/>
            </a:lvl5pPr>
          </a:lstStyle>
          <a:p>
            <a:pPr lvl="0"/>
            <a:r>
              <a:rPr lang="sv-SE"/>
              <a:t>Kontaktinformation</a:t>
            </a:r>
          </a:p>
        </p:txBody>
      </p:sp>
    </p:spTree>
    <p:extLst>
      <p:ext uri="{BB962C8B-B14F-4D97-AF65-F5344CB8AC3E}">
        <p14:creationId xmlns:p14="http://schemas.microsoft.com/office/powerpoint/2010/main" val="152388375"/>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text och bild">
    <p:spTree>
      <p:nvGrpSpPr>
        <p:cNvPr id="1" name=""/>
        <p:cNvGrpSpPr/>
        <p:nvPr/>
      </p:nvGrpSpPr>
      <p:grpSpPr>
        <a:xfrm>
          <a:off x="0" y="0"/>
          <a:ext cx="0" cy="0"/>
          <a:chOff x="0" y="0"/>
          <a:chExt cx="0" cy="0"/>
        </a:xfrm>
      </p:grpSpPr>
      <p:sp>
        <p:nvSpPr>
          <p:cNvPr id="3" name="Platshållare för innehåll 2"/>
          <p:cNvSpPr>
            <a:spLocks noGrp="1"/>
          </p:cNvSpPr>
          <p:nvPr>
            <p:ph idx="1" hasCustomPrompt="1"/>
          </p:nvPr>
        </p:nvSpPr>
        <p:spPr>
          <a:xfrm>
            <a:off x="720000" y="1619999"/>
            <a:ext cx="5148000" cy="4518000"/>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sidfot 4"/>
          <p:cNvSpPr>
            <a:spLocks noGrp="1"/>
          </p:cNvSpPr>
          <p:nvPr>
            <p:ph type="ftr" sz="quarter" idx="11"/>
          </p:nvPr>
        </p:nvSpPr>
        <p:spPr/>
        <p:txBody>
          <a:bodyPr/>
          <a:lstStyle/>
          <a:p>
            <a:r>
              <a:rPr lang="sv-SE"/>
              <a:t>Södertälje kommun | Ange text i sidfot här </a:t>
            </a:r>
            <a:endParaRPr lang="sv-SE" dirty="0"/>
          </a:p>
        </p:txBody>
      </p:sp>
      <p:sp>
        <p:nvSpPr>
          <p:cNvPr id="6" name="Platshållare för bildnummer 5"/>
          <p:cNvSpPr>
            <a:spLocks noGrp="1"/>
          </p:cNvSpPr>
          <p:nvPr>
            <p:ph type="sldNum" sz="quarter" idx="12"/>
          </p:nvPr>
        </p:nvSpPr>
        <p:spPr/>
        <p:txBody>
          <a:bodyPr/>
          <a:lstStyle/>
          <a:p>
            <a:fld id="{8F15A4FC-ED14-456E-94B6-450AA2B783A3}" type="slidenum">
              <a:rPr lang="sv-SE" smtClean="0"/>
              <a:t>‹#›</a:t>
            </a:fld>
            <a:endParaRPr lang="sv-SE" dirty="0"/>
          </a:p>
        </p:txBody>
      </p:sp>
      <p:sp>
        <p:nvSpPr>
          <p:cNvPr id="7" name="Platshållare för bild 6"/>
          <p:cNvSpPr>
            <a:spLocks noGrp="1"/>
          </p:cNvSpPr>
          <p:nvPr>
            <p:ph type="pic" sz="quarter" idx="13" hasCustomPrompt="1"/>
          </p:nvPr>
        </p:nvSpPr>
        <p:spPr>
          <a:xfrm>
            <a:off x="6336000" y="1619999"/>
            <a:ext cx="5148000" cy="4518000"/>
          </a:xfrm>
          <a:solidFill>
            <a:schemeClr val="bg1">
              <a:lumMod val="95000"/>
            </a:schemeClr>
          </a:solidFill>
        </p:spPr>
        <p:txBody>
          <a:bodyPr anchor="ctr">
            <a:normAutofit/>
          </a:bodyPr>
          <a:lstStyle>
            <a:lvl1pPr marL="0" indent="0" algn="ctr">
              <a:buNone/>
              <a:defRPr sz="1400">
                <a:solidFill>
                  <a:schemeClr val="tx1"/>
                </a:solidFill>
                <a:latin typeface="+mj-lt"/>
              </a:defRPr>
            </a:lvl1pPr>
          </a:lstStyle>
          <a:p>
            <a:r>
              <a:rPr lang="sv-SE"/>
              <a:t>Infoga bild från bildbanken</a:t>
            </a:r>
            <a:endParaRPr lang="sv-SE" dirty="0"/>
          </a:p>
        </p:txBody>
      </p:sp>
      <p:sp>
        <p:nvSpPr>
          <p:cNvPr id="4" name="Rubrik 3">
            <a:extLst>
              <a:ext uri="{FF2B5EF4-FFF2-40B4-BE49-F238E27FC236}">
                <a16:creationId xmlns:a16="http://schemas.microsoft.com/office/drawing/2014/main" id="{71D2AFBB-055C-4A44-95BA-F16680711FCE}"/>
              </a:ext>
            </a:extLst>
          </p:cNvPr>
          <p:cNvSpPr>
            <a:spLocks noGrp="1"/>
          </p:cNvSpPr>
          <p:nvPr>
            <p:ph type="title" hasCustomPrompt="1"/>
          </p:nvPr>
        </p:nvSpPr>
        <p:spPr/>
        <p:txBody>
          <a:bodyPr/>
          <a:lstStyle>
            <a:lvl1pPr>
              <a:defRPr/>
            </a:lvl1pPr>
          </a:lstStyle>
          <a:p>
            <a:r>
              <a:rPr lang="sv-SE" dirty="0"/>
              <a:t>Klicka för att lägga till rubrik</a:t>
            </a:r>
          </a:p>
        </p:txBody>
      </p:sp>
    </p:spTree>
    <p:extLst>
      <p:ext uri="{BB962C8B-B14F-4D97-AF65-F5344CB8AC3E}">
        <p14:creationId xmlns:p14="http://schemas.microsoft.com/office/powerpoint/2010/main" val="1742829348"/>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ög bild">
    <p:spTree>
      <p:nvGrpSpPr>
        <p:cNvPr id="1" name=""/>
        <p:cNvGrpSpPr/>
        <p:nvPr/>
      </p:nvGrpSpPr>
      <p:grpSpPr>
        <a:xfrm>
          <a:off x="0" y="0"/>
          <a:ext cx="0" cy="0"/>
          <a:chOff x="0" y="0"/>
          <a:chExt cx="0" cy="0"/>
        </a:xfrm>
      </p:grpSpPr>
      <p:sp>
        <p:nvSpPr>
          <p:cNvPr id="3" name="Platshållare för innehåll 2"/>
          <p:cNvSpPr>
            <a:spLocks noGrp="1"/>
          </p:cNvSpPr>
          <p:nvPr>
            <p:ph idx="1" hasCustomPrompt="1"/>
          </p:nvPr>
        </p:nvSpPr>
        <p:spPr>
          <a:xfrm>
            <a:off x="720000" y="1993756"/>
            <a:ext cx="5148000" cy="4150104"/>
          </a:xfrm>
        </p:spPr>
        <p:txBody>
          <a:bodyPr/>
          <a:lstStyle>
            <a:lvl1pPr>
              <a:defRPr/>
            </a:lvl1pPr>
          </a:lstStyle>
          <a:p>
            <a:pPr lvl="0"/>
            <a:r>
              <a:rPr lang="sv-SE"/>
              <a:t>Skriv text här</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1"/>
          </p:nvPr>
        </p:nvSpPr>
        <p:spPr/>
        <p:txBody>
          <a:bodyPr/>
          <a:lstStyle/>
          <a:p>
            <a:r>
              <a:rPr lang="sv-SE"/>
              <a:t>Södertälje kommun | Ange text i sidfot här </a:t>
            </a:r>
          </a:p>
        </p:txBody>
      </p:sp>
      <p:sp>
        <p:nvSpPr>
          <p:cNvPr id="6" name="Platshållare för bildnummer 5"/>
          <p:cNvSpPr>
            <a:spLocks noGrp="1"/>
          </p:cNvSpPr>
          <p:nvPr>
            <p:ph type="sldNum" sz="quarter" idx="12"/>
          </p:nvPr>
        </p:nvSpPr>
        <p:spPr/>
        <p:txBody>
          <a:bodyPr/>
          <a:lstStyle/>
          <a:p>
            <a:fld id="{8F15A4FC-ED14-456E-94B6-450AA2B783A3}" type="slidenum">
              <a:rPr lang="sv-SE" smtClean="0"/>
              <a:t>‹#›</a:t>
            </a:fld>
            <a:endParaRPr lang="sv-SE"/>
          </a:p>
        </p:txBody>
      </p:sp>
      <p:sp>
        <p:nvSpPr>
          <p:cNvPr id="7" name="Platshållare för bild 6"/>
          <p:cNvSpPr>
            <a:spLocks noGrp="1"/>
          </p:cNvSpPr>
          <p:nvPr>
            <p:ph type="pic" sz="quarter" idx="13" hasCustomPrompt="1"/>
          </p:nvPr>
        </p:nvSpPr>
        <p:spPr>
          <a:xfrm>
            <a:off x="6336000" y="723449"/>
            <a:ext cx="5148000" cy="5420410"/>
          </a:xfrm>
          <a:solidFill>
            <a:schemeClr val="bg1">
              <a:lumMod val="95000"/>
            </a:schemeClr>
          </a:solidFill>
        </p:spPr>
        <p:txBody>
          <a:bodyPr anchor="ctr">
            <a:normAutofit/>
          </a:bodyPr>
          <a:lstStyle>
            <a:lvl1pPr marL="0" indent="0" algn="ctr">
              <a:buNone/>
              <a:defRPr sz="1400">
                <a:solidFill>
                  <a:schemeClr val="tx1"/>
                </a:solidFill>
                <a:latin typeface="+mj-lt"/>
              </a:defRPr>
            </a:lvl1pPr>
          </a:lstStyle>
          <a:p>
            <a:r>
              <a:rPr lang="sv-SE"/>
              <a:t>Infoga bild från bildbanken</a:t>
            </a:r>
          </a:p>
        </p:txBody>
      </p:sp>
      <p:sp>
        <p:nvSpPr>
          <p:cNvPr id="2" name="Rubrik 1">
            <a:extLst>
              <a:ext uri="{FF2B5EF4-FFF2-40B4-BE49-F238E27FC236}">
                <a16:creationId xmlns:a16="http://schemas.microsoft.com/office/drawing/2014/main" id="{B19FAE22-B614-40F2-9D97-9CA10DA68B9C}"/>
              </a:ext>
            </a:extLst>
          </p:cNvPr>
          <p:cNvSpPr>
            <a:spLocks noGrp="1"/>
          </p:cNvSpPr>
          <p:nvPr>
            <p:ph type="title" hasCustomPrompt="1"/>
          </p:nvPr>
        </p:nvSpPr>
        <p:spPr>
          <a:xfrm>
            <a:off x="719999" y="590752"/>
            <a:ext cx="5148000" cy="1293803"/>
          </a:xfrm>
        </p:spPr>
        <p:txBody>
          <a:bodyPr/>
          <a:lstStyle>
            <a:lvl1pPr>
              <a:defRPr/>
            </a:lvl1pPr>
          </a:lstStyle>
          <a:p>
            <a:r>
              <a:rPr lang="sv-SE"/>
              <a:t>Klicka för att lägga till rubrik</a:t>
            </a:r>
          </a:p>
        </p:txBody>
      </p:sp>
    </p:spTree>
    <p:extLst>
      <p:ext uri="{BB962C8B-B14F-4D97-AF65-F5344CB8AC3E}">
        <p14:creationId xmlns:p14="http://schemas.microsoft.com/office/powerpoint/2010/main" val="1242933983"/>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tor bild">
    <p:spTree>
      <p:nvGrpSpPr>
        <p:cNvPr id="1" name=""/>
        <p:cNvGrpSpPr/>
        <p:nvPr/>
      </p:nvGrpSpPr>
      <p:grpSpPr>
        <a:xfrm>
          <a:off x="0" y="0"/>
          <a:ext cx="0" cy="0"/>
          <a:chOff x="0" y="0"/>
          <a:chExt cx="0" cy="0"/>
        </a:xfrm>
      </p:grpSpPr>
      <p:sp>
        <p:nvSpPr>
          <p:cNvPr id="5" name="Platshållare för sidfot 4"/>
          <p:cNvSpPr>
            <a:spLocks noGrp="1"/>
          </p:cNvSpPr>
          <p:nvPr>
            <p:ph type="ftr" sz="quarter" idx="11"/>
          </p:nvPr>
        </p:nvSpPr>
        <p:spPr/>
        <p:txBody>
          <a:bodyPr/>
          <a:lstStyle/>
          <a:p>
            <a:r>
              <a:rPr lang="sv-SE"/>
              <a:t>Södertälje kommun | Ange text i sidfot här </a:t>
            </a:r>
            <a:endParaRPr lang="sv-SE" dirty="0"/>
          </a:p>
        </p:txBody>
      </p:sp>
      <p:sp>
        <p:nvSpPr>
          <p:cNvPr id="6" name="Platshållare för bildnummer 5"/>
          <p:cNvSpPr>
            <a:spLocks noGrp="1"/>
          </p:cNvSpPr>
          <p:nvPr>
            <p:ph type="sldNum" sz="quarter" idx="12"/>
          </p:nvPr>
        </p:nvSpPr>
        <p:spPr/>
        <p:txBody>
          <a:bodyPr/>
          <a:lstStyle/>
          <a:p>
            <a:fld id="{8F15A4FC-ED14-456E-94B6-450AA2B783A3}" type="slidenum">
              <a:rPr lang="sv-SE" smtClean="0"/>
              <a:t>‹#›</a:t>
            </a:fld>
            <a:endParaRPr lang="sv-SE" dirty="0"/>
          </a:p>
        </p:txBody>
      </p:sp>
      <p:sp>
        <p:nvSpPr>
          <p:cNvPr id="8" name="Platshållare för bild 6">
            <a:extLst>
              <a:ext uri="{FF2B5EF4-FFF2-40B4-BE49-F238E27FC236}">
                <a16:creationId xmlns:a16="http://schemas.microsoft.com/office/drawing/2014/main" id="{1E6DE0C1-75A4-41A5-9BD4-82C1CD4FFDD8}"/>
              </a:ext>
            </a:extLst>
          </p:cNvPr>
          <p:cNvSpPr>
            <a:spLocks noGrp="1"/>
          </p:cNvSpPr>
          <p:nvPr>
            <p:ph type="pic" sz="quarter" idx="13" hasCustomPrompt="1"/>
          </p:nvPr>
        </p:nvSpPr>
        <p:spPr>
          <a:xfrm>
            <a:off x="720000" y="720000"/>
            <a:ext cx="10764000" cy="5418000"/>
          </a:xfrm>
          <a:solidFill>
            <a:schemeClr val="bg1">
              <a:lumMod val="95000"/>
            </a:schemeClr>
          </a:solidFill>
        </p:spPr>
        <p:txBody>
          <a:bodyPr anchor="ctr">
            <a:normAutofit/>
          </a:bodyPr>
          <a:lstStyle>
            <a:lvl1pPr marL="0" indent="0" algn="ctr">
              <a:buNone/>
              <a:defRPr sz="1400">
                <a:solidFill>
                  <a:schemeClr val="tx1"/>
                </a:solidFill>
                <a:latin typeface="+mj-lt"/>
              </a:defRPr>
            </a:lvl1pPr>
          </a:lstStyle>
          <a:p>
            <a:r>
              <a:rPr lang="sv-SE"/>
              <a:t>Infoga bild från bildbanken</a:t>
            </a:r>
            <a:endParaRPr lang="sv-SE" dirty="0"/>
          </a:p>
        </p:txBody>
      </p:sp>
    </p:spTree>
    <p:extLst>
      <p:ext uri="{BB962C8B-B14F-4D97-AF65-F5344CB8AC3E}">
        <p14:creationId xmlns:p14="http://schemas.microsoft.com/office/powerpoint/2010/main" val="2745085025"/>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tfallande bild">
    <p:spTree>
      <p:nvGrpSpPr>
        <p:cNvPr id="1" name=""/>
        <p:cNvGrpSpPr/>
        <p:nvPr/>
      </p:nvGrpSpPr>
      <p:grpSpPr>
        <a:xfrm>
          <a:off x="0" y="0"/>
          <a:ext cx="0" cy="0"/>
          <a:chOff x="0" y="0"/>
          <a:chExt cx="0" cy="0"/>
        </a:xfrm>
      </p:grpSpPr>
      <p:sp>
        <p:nvSpPr>
          <p:cNvPr id="8" name="Platshållare för bild 6">
            <a:extLst>
              <a:ext uri="{FF2B5EF4-FFF2-40B4-BE49-F238E27FC236}">
                <a16:creationId xmlns:a16="http://schemas.microsoft.com/office/drawing/2014/main" id="{1E6DE0C1-75A4-41A5-9BD4-82C1CD4FFDD8}"/>
              </a:ext>
            </a:extLst>
          </p:cNvPr>
          <p:cNvSpPr>
            <a:spLocks noGrp="1"/>
          </p:cNvSpPr>
          <p:nvPr>
            <p:ph type="pic" sz="quarter" idx="13" hasCustomPrompt="1"/>
          </p:nvPr>
        </p:nvSpPr>
        <p:spPr>
          <a:xfrm>
            <a:off x="0" y="0"/>
            <a:ext cx="12193200" cy="6858000"/>
          </a:xfrm>
          <a:solidFill>
            <a:schemeClr val="bg1">
              <a:lumMod val="95000"/>
            </a:schemeClr>
          </a:solidFill>
        </p:spPr>
        <p:txBody>
          <a:bodyPr anchor="ctr">
            <a:normAutofit/>
          </a:bodyPr>
          <a:lstStyle>
            <a:lvl1pPr marL="0" indent="0" algn="ctr">
              <a:buNone/>
              <a:defRPr sz="1400">
                <a:solidFill>
                  <a:schemeClr val="tx1"/>
                </a:solidFill>
                <a:latin typeface="+mj-lt"/>
              </a:defRPr>
            </a:lvl1pPr>
          </a:lstStyle>
          <a:p>
            <a:r>
              <a:rPr lang="sv-SE"/>
              <a:t>Infoga bild från bildbanken</a:t>
            </a:r>
            <a:endParaRPr lang="sv-SE" dirty="0"/>
          </a:p>
        </p:txBody>
      </p:sp>
      <p:sp>
        <p:nvSpPr>
          <p:cNvPr id="5" name="Platshållare för sidfot 4"/>
          <p:cNvSpPr>
            <a:spLocks noGrp="1"/>
          </p:cNvSpPr>
          <p:nvPr>
            <p:ph type="ftr" sz="quarter" idx="11"/>
          </p:nvPr>
        </p:nvSpPr>
        <p:spPr/>
        <p:txBody>
          <a:bodyPr/>
          <a:lstStyle/>
          <a:p>
            <a:r>
              <a:rPr lang="sv-SE"/>
              <a:t>Södertälje kommun | Ange text i sidfot här </a:t>
            </a:r>
            <a:endParaRPr lang="sv-SE" dirty="0"/>
          </a:p>
        </p:txBody>
      </p:sp>
      <p:sp>
        <p:nvSpPr>
          <p:cNvPr id="6" name="Platshållare för bildnummer 5"/>
          <p:cNvSpPr>
            <a:spLocks noGrp="1"/>
          </p:cNvSpPr>
          <p:nvPr>
            <p:ph type="sldNum" sz="quarter" idx="12"/>
          </p:nvPr>
        </p:nvSpPr>
        <p:spPr/>
        <p:txBody>
          <a:bodyPr/>
          <a:lstStyle/>
          <a:p>
            <a:fld id="{8F15A4FC-ED14-456E-94B6-450AA2B783A3}" type="slidenum">
              <a:rPr lang="sv-SE" smtClean="0"/>
              <a:t>‹#›</a:t>
            </a:fld>
            <a:endParaRPr lang="sv-SE" dirty="0"/>
          </a:p>
        </p:txBody>
      </p:sp>
    </p:spTree>
    <p:extLst>
      <p:ext uri="{BB962C8B-B14F-4D97-AF65-F5344CB8AC3E}">
        <p14:creationId xmlns:p14="http://schemas.microsoft.com/office/powerpoint/2010/main" val="3092312266"/>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Kapitelsida">
    <p:bg>
      <p:bgPr>
        <a:solidFill>
          <a:schemeClr val="accent1"/>
        </a:solidFill>
        <a:effectLst/>
      </p:bgPr>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1620000" y="1963294"/>
            <a:ext cx="8953200" cy="1470025"/>
          </a:xfrm>
        </p:spPr>
        <p:txBody>
          <a:bodyPr anchor="b" anchorCtr="0"/>
          <a:lstStyle>
            <a:lvl1pPr algn="l">
              <a:lnSpc>
                <a:spcPct val="100000"/>
              </a:lnSpc>
              <a:defRPr sz="4200">
                <a:solidFill>
                  <a:schemeClr val="bg1"/>
                </a:solidFill>
              </a:defRPr>
            </a:lvl1pPr>
          </a:lstStyle>
          <a:p>
            <a:r>
              <a:rPr lang="sv-SE" dirty="0"/>
              <a:t>Klicka för att lägga till rubrik</a:t>
            </a:r>
          </a:p>
        </p:txBody>
      </p:sp>
      <p:sp>
        <p:nvSpPr>
          <p:cNvPr id="3" name="Underrubrik 2"/>
          <p:cNvSpPr>
            <a:spLocks noGrp="1"/>
          </p:cNvSpPr>
          <p:nvPr>
            <p:ph type="subTitle" idx="1" hasCustomPrompt="1"/>
          </p:nvPr>
        </p:nvSpPr>
        <p:spPr>
          <a:xfrm>
            <a:off x="1620000" y="3646547"/>
            <a:ext cx="8953200" cy="1547610"/>
          </a:xfrm>
        </p:spPr>
        <p:txBody>
          <a:bodyPr>
            <a:normAutofit/>
          </a:bodyPr>
          <a:lstStyle>
            <a:lvl1pPr marL="0" indent="0" algn="l">
              <a:lnSpc>
                <a:spcPct val="100000"/>
              </a:lnSpc>
              <a:spcBef>
                <a:spcPts val="0"/>
              </a:spcBef>
              <a:buNone/>
              <a:defRPr sz="1800" b="1">
                <a:solidFill>
                  <a:schemeClr val="bg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för att lägga till underrubrik</a:t>
            </a:r>
          </a:p>
        </p:txBody>
      </p:sp>
    </p:spTree>
    <p:extLst>
      <p:ext uri="{BB962C8B-B14F-4D97-AF65-F5344CB8AC3E}">
        <p14:creationId xmlns:p14="http://schemas.microsoft.com/office/powerpoint/2010/main" val="2876763880"/>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apitelsida - liggande kollage">
    <p:spTree>
      <p:nvGrpSpPr>
        <p:cNvPr id="1" name=""/>
        <p:cNvGrpSpPr/>
        <p:nvPr/>
      </p:nvGrpSpPr>
      <p:grpSpPr>
        <a:xfrm>
          <a:off x="0" y="0"/>
          <a:ext cx="0" cy="0"/>
          <a:chOff x="0" y="0"/>
          <a:chExt cx="0" cy="0"/>
        </a:xfrm>
      </p:grpSpPr>
      <p:sp>
        <p:nvSpPr>
          <p:cNvPr id="5" name="Platshållare för bild 4"/>
          <p:cNvSpPr>
            <a:spLocks noGrp="1"/>
          </p:cNvSpPr>
          <p:nvPr>
            <p:ph type="pic" sz="quarter" idx="16" hasCustomPrompt="1"/>
          </p:nvPr>
        </p:nvSpPr>
        <p:spPr>
          <a:xfrm>
            <a:off x="0" y="3582000"/>
            <a:ext cx="4068000" cy="3276000"/>
          </a:xfrm>
          <a:solidFill>
            <a:schemeClr val="bg1">
              <a:lumMod val="95000"/>
            </a:schemeClr>
          </a:solidFill>
        </p:spPr>
        <p:txBody>
          <a:bodyPr anchor="ctr" anchorCtr="0">
            <a:normAutofit/>
          </a:bodyPr>
          <a:lstStyle>
            <a:lvl1pPr marL="0" indent="0" algn="ctr">
              <a:spcBef>
                <a:spcPts val="600"/>
              </a:spcBef>
              <a:buNone/>
              <a:defRPr sz="1400" b="0">
                <a:solidFill>
                  <a:schemeClr val="tx1"/>
                </a:solidFill>
                <a:latin typeface="+mj-lt"/>
              </a:defRPr>
            </a:lvl1pPr>
          </a:lstStyle>
          <a:p>
            <a:r>
              <a:rPr lang="sv-SE"/>
              <a:t>Infoga bild från bildbanken</a:t>
            </a:r>
            <a:endParaRPr lang="sv-SE" dirty="0"/>
          </a:p>
        </p:txBody>
      </p:sp>
      <p:sp>
        <p:nvSpPr>
          <p:cNvPr id="2" name="Rubrik 1"/>
          <p:cNvSpPr>
            <a:spLocks noGrp="1"/>
          </p:cNvSpPr>
          <p:nvPr>
            <p:ph type="ctrTitle" hasCustomPrompt="1"/>
          </p:nvPr>
        </p:nvSpPr>
        <p:spPr>
          <a:xfrm>
            <a:off x="1224000" y="1299808"/>
            <a:ext cx="9745200" cy="1102260"/>
          </a:xfrm>
        </p:spPr>
        <p:txBody>
          <a:bodyPr anchor="b" anchorCtr="0"/>
          <a:lstStyle>
            <a:lvl1pPr algn="l">
              <a:defRPr sz="4200">
                <a:solidFill>
                  <a:schemeClr val="accent1"/>
                </a:solidFill>
              </a:defRPr>
            </a:lvl1pPr>
          </a:lstStyle>
          <a:p>
            <a:r>
              <a:rPr lang="sv-SE" dirty="0"/>
              <a:t>Klicka för att lägga till rubrik</a:t>
            </a:r>
          </a:p>
        </p:txBody>
      </p:sp>
      <p:sp>
        <p:nvSpPr>
          <p:cNvPr id="3" name="Underrubrik 2"/>
          <p:cNvSpPr>
            <a:spLocks noGrp="1"/>
          </p:cNvSpPr>
          <p:nvPr>
            <p:ph type="subTitle" idx="1" hasCustomPrompt="1"/>
          </p:nvPr>
        </p:nvSpPr>
        <p:spPr>
          <a:xfrm>
            <a:off x="1224000" y="2633909"/>
            <a:ext cx="9745200" cy="720000"/>
          </a:xfrm>
        </p:spPr>
        <p:txBody>
          <a:bodyPr>
            <a:normAutofit/>
          </a:bodyPr>
          <a:lstStyle>
            <a:lvl1pPr marL="0" indent="0" algn="l">
              <a:lnSpc>
                <a:spcPct val="100000"/>
              </a:lnSpc>
              <a:spcBef>
                <a:spcPts val="0"/>
              </a:spcBef>
              <a:buNone/>
              <a:defRPr sz="1800" b="1">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för att lägga till underrubrik</a:t>
            </a:r>
          </a:p>
        </p:txBody>
      </p:sp>
      <p:sp>
        <p:nvSpPr>
          <p:cNvPr id="10" name="Platshållare för bild 4">
            <a:extLst>
              <a:ext uri="{FF2B5EF4-FFF2-40B4-BE49-F238E27FC236}">
                <a16:creationId xmlns:a16="http://schemas.microsoft.com/office/drawing/2014/main" id="{F839218C-3304-4C8D-852E-51D790741243}"/>
              </a:ext>
            </a:extLst>
          </p:cNvPr>
          <p:cNvSpPr>
            <a:spLocks noGrp="1"/>
          </p:cNvSpPr>
          <p:nvPr>
            <p:ph type="pic" sz="quarter" idx="17" hasCustomPrompt="1"/>
          </p:nvPr>
        </p:nvSpPr>
        <p:spPr>
          <a:xfrm>
            <a:off x="4064928" y="3582000"/>
            <a:ext cx="4068000" cy="3276000"/>
          </a:xfrm>
          <a:solidFill>
            <a:schemeClr val="bg1">
              <a:lumMod val="95000"/>
            </a:schemeClr>
          </a:solidFill>
        </p:spPr>
        <p:txBody>
          <a:bodyPr anchor="ctr" anchorCtr="0">
            <a:normAutofit/>
          </a:bodyPr>
          <a:lstStyle>
            <a:lvl1pPr marL="0" indent="0" algn="ctr">
              <a:spcBef>
                <a:spcPts val="600"/>
              </a:spcBef>
              <a:buNone/>
              <a:defRPr sz="1400" b="0">
                <a:solidFill>
                  <a:schemeClr val="tx1"/>
                </a:solidFill>
                <a:latin typeface="+mj-lt"/>
              </a:defRPr>
            </a:lvl1pPr>
          </a:lstStyle>
          <a:p>
            <a:r>
              <a:rPr lang="sv-SE"/>
              <a:t>Infoga bild från bildbanken</a:t>
            </a:r>
            <a:endParaRPr lang="sv-SE" dirty="0"/>
          </a:p>
        </p:txBody>
      </p:sp>
      <p:sp>
        <p:nvSpPr>
          <p:cNvPr id="11" name="Platshållare för bild 4">
            <a:extLst>
              <a:ext uri="{FF2B5EF4-FFF2-40B4-BE49-F238E27FC236}">
                <a16:creationId xmlns:a16="http://schemas.microsoft.com/office/drawing/2014/main" id="{DCDDF7F5-F87B-45E6-8198-7A9B12D2FECC}"/>
              </a:ext>
            </a:extLst>
          </p:cNvPr>
          <p:cNvSpPr>
            <a:spLocks noGrp="1"/>
          </p:cNvSpPr>
          <p:nvPr>
            <p:ph type="pic" sz="quarter" idx="18" hasCustomPrompt="1"/>
          </p:nvPr>
        </p:nvSpPr>
        <p:spPr>
          <a:xfrm>
            <a:off x="8129856" y="3582000"/>
            <a:ext cx="4068000" cy="3276000"/>
          </a:xfrm>
          <a:solidFill>
            <a:schemeClr val="bg1">
              <a:lumMod val="95000"/>
            </a:schemeClr>
          </a:solidFill>
        </p:spPr>
        <p:txBody>
          <a:bodyPr anchor="ctr" anchorCtr="0">
            <a:normAutofit/>
          </a:bodyPr>
          <a:lstStyle>
            <a:lvl1pPr marL="0" indent="0" algn="ctr">
              <a:spcBef>
                <a:spcPts val="600"/>
              </a:spcBef>
              <a:buNone/>
              <a:defRPr sz="1400" b="0">
                <a:solidFill>
                  <a:schemeClr val="tx1"/>
                </a:solidFill>
                <a:latin typeface="+mj-lt"/>
              </a:defRPr>
            </a:lvl1pPr>
          </a:lstStyle>
          <a:p>
            <a:r>
              <a:rPr lang="sv-SE"/>
              <a:t>Infoga bild från bildbanken</a:t>
            </a:r>
            <a:endParaRPr lang="sv-SE" dirty="0"/>
          </a:p>
        </p:txBody>
      </p:sp>
    </p:spTree>
    <p:extLst>
      <p:ext uri="{BB962C8B-B14F-4D97-AF65-F5344CB8AC3E}">
        <p14:creationId xmlns:p14="http://schemas.microsoft.com/office/powerpoint/2010/main" val="3857040263"/>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apitelsida - bild">
    <p:bg>
      <p:bgPr>
        <a:solidFill>
          <a:schemeClr val="accent1"/>
        </a:solidFill>
        <a:effectLst/>
      </p:bgPr>
    </p:bg>
    <p:spTree>
      <p:nvGrpSpPr>
        <p:cNvPr id="1" name=""/>
        <p:cNvGrpSpPr/>
        <p:nvPr/>
      </p:nvGrpSpPr>
      <p:grpSpPr>
        <a:xfrm>
          <a:off x="0" y="0"/>
          <a:ext cx="0" cy="0"/>
          <a:chOff x="0" y="0"/>
          <a:chExt cx="0" cy="0"/>
        </a:xfrm>
      </p:grpSpPr>
      <p:sp>
        <p:nvSpPr>
          <p:cNvPr id="5" name="Platshållare för bild 4"/>
          <p:cNvSpPr>
            <a:spLocks noGrp="1"/>
          </p:cNvSpPr>
          <p:nvPr>
            <p:ph type="pic" sz="quarter" idx="16" hasCustomPrompt="1"/>
          </p:nvPr>
        </p:nvSpPr>
        <p:spPr>
          <a:xfrm>
            <a:off x="6688800" y="0"/>
            <a:ext cx="5508000" cy="6858000"/>
          </a:xfrm>
          <a:solidFill>
            <a:schemeClr val="bg1">
              <a:lumMod val="95000"/>
            </a:schemeClr>
          </a:solidFill>
        </p:spPr>
        <p:txBody>
          <a:bodyPr anchor="ctr" anchorCtr="0">
            <a:normAutofit/>
          </a:bodyPr>
          <a:lstStyle>
            <a:lvl1pPr marL="0" indent="0" algn="ctr">
              <a:spcBef>
                <a:spcPts val="600"/>
              </a:spcBef>
              <a:buNone/>
              <a:defRPr sz="1400" b="0">
                <a:solidFill>
                  <a:schemeClr val="tx1"/>
                </a:solidFill>
                <a:latin typeface="+mj-lt"/>
              </a:defRPr>
            </a:lvl1pPr>
          </a:lstStyle>
          <a:p>
            <a:r>
              <a:rPr lang="sv-SE"/>
              <a:t>Infoga bild från bildbanken</a:t>
            </a:r>
            <a:endParaRPr lang="sv-SE" dirty="0"/>
          </a:p>
        </p:txBody>
      </p:sp>
      <p:sp>
        <p:nvSpPr>
          <p:cNvPr id="2" name="Rubrik 1"/>
          <p:cNvSpPr>
            <a:spLocks noGrp="1"/>
          </p:cNvSpPr>
          <p:nvPr>
            <p:ph type="ctrTitle" hasCustomPrompt="1"/>
          </p:nvPr>
        </p:nvSpPr>
        <p:spPr>
          <a:xfrm>
            <a:off x="1195200" y="1564304"/>
            <a:ext cx="4716000" cy="2303822"/>
          </a:xfrm>
        </p:spPr>
        <p:txBody>
          <a:bodyPr anchor="b" anchorCtr="0"/>
          <a:lstStyle>
            <a:lvl1pPr algn="l">
              <a:defRPr sz="4200">
                <a:solidFill>
                  <a:schemeClr val="bg1"/>
                </a:solidFill>
              </a:defRPr>
            </a:lvl1pPr>
          </a:lstStyle>
          <a:p>
            <a:r>
              <a:rPr lang="sv-SE" dirty="0"/>
              <a:t>Klicka för att lägga till rubrik</a:t>
            </a:r>
          </a:p>
        </p:txBody>
      </p:sp>
      <p:sp>
        <p:nvSpPr>
          <p:cNvPr id="3" name="Underrubrik 2"/>
          <p:cNvSpPr>
            <a:spLocks noGrp="1"/>
          </p:cNvSpPr>
          <p:nvPr>
            <p:ph type="subTitle" idx="1" hasCustomPrompt="1"/>
          </p:nvPr>
        </p:nvSpPr>
        <p:spPr>
          <a:xfrm>
            <a:off x="1195200" y="4099967"/>
            <a:ext cx="4716000" cy="1547610"/>
          </a:xfrm>
        </p:spPr>
        <p:txBody>
          <a:bodyPr>
            <a:normAutofit/>
          </a:bodyPr>
          <a:lstStyle>
            <a:lvl1pPr marL="0" indent="0" algn="l">
              <a:lnSpc>
                <a:spcPct val="100000"/>
              </a:lnSpc>
              <a:spcBef>
                <a:spcPts val="0"/>
              </a:spcBef>
              <a:buNone/>
              <a:defRPr sz="1800" b="1">
                <a:solidFill>
                  <a:schemeClr val="bg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för att lägga till underrubrik</a:t>
            </a:r>
          </a:p>
        </p:txBody>
      </p:sp>
    </p:spTree>
    <p:extLst>
      <p:ext uri="{BB962C8B-B14F-4D97-AF65-F5344CB8AC3E}">
        <p14:creationId xmlns:p14="http://schemas.microsoft.com/office/powerpoint/2010/main" val="4291406377"/>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art och slutsida">
    <p:bg>
      <p:bgPr>
        <a:solidFill>
          <a:schemeClr val="accent1"/>
        </a:solidFill>
        <a:effectLst/>
      </p:bgPr>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7AE41763-5659-4CFB-8ECD-578E2B1DDC4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black">
          <a:xfrm>
            <a:off x="4076999" y="2343600"/>
            <a:ext cx="4032512" cy="1456947"/>
          </a:xfrm>
          <a:prstGeom prst="rect">
            <a:avLst/>
          </a:prstGeom>
        </p:spPr>
      </p:pic>
      <p:sp>
        <p:nvSpPr>
          <p:cNvPr id="3" name="Rubrik 1">
            <a:extLst>
              <a:ext uri="{FF2B5EF4-FFF2-40B4-BE49-F238E27FC236}">
                <a16:creationId xmlns:a16="http://schemas.microsoft.com/office/drawing/2014/main" id="{E62A6F2F-0B00-4FFC-AD3F-724BFB0606B2}"/>
              </a:ext>
            </a:extLst>
          </p:cNvPr>
          <p:cNvSpPr>
            <a:spLocks noGrp="1"/>
          </p:cNvSpPr>
          <p:nvPr>
            <p:ph type="ctrTitle" hasCustomPrompt="1"/>
          </p:nvPr>
        </p:nvSpPr>
        <p:spPr>
          <a:xfrm>
            <a:off x="1057078" y="3816000"/>
            <a:ext cx="10072356" cy="756000"/>
          </a:xfrm>
        </p:spPr>
        <p:txBody>
          <a:bodyPr anchor="b" anchorCtr="0"/>
          <a:lstStyle>
            <a:lvl1pPr algn="ctr">
              <a:defRPr sz="2400">
                <a:solidFill>
                  <a:schemeClr val="bg1"/>
                </a:solidFill>
              </a:defRPr>
            </a:lvl1pPr>
          </a:lstStyle>
          <a:p>
            <a:r>
              <a:rPr lang="sv-SE" dirty="0"/>
              <a:t>Klicka för att lägga till rubrik</a:t>
            </a:r>
          </a:p>
        </p:txBody>
      </p:sp>
      <p:sp>
        <p:nvSpPr>
          <p:cNvPr id="4" name="Underrubrik 2">
            <a:extLst>
              <a:ext uri="{FF2B5EF4-FFF2-40B4-BE49-F238E27FC236}">
                <a16:creationId xmlns:a16="http://schemas.microsoft.com/office/drawing/2014/main" id="{52078C6C-76D3-4964-B728-98198D162713}"/>
              </a:ext>
            </a:extLst>
          </p:cNvPr>
          <p:cNvSpPr>
            <a:spLocks noGrp="1"/>
          </p:cNvSpPr>
          <p:nvPr>
            <p:ph type="subTitle" idx="1" hasCustomPrompt="1"/>
          </p:nvPr>
        </p:nvSpPr>
        <p:spPr>
          <a:xfrm>
            <a:off x="1057077" y="4734000"/>
            <a:ext cx="10072356" cy="720000"/>
          </a:xfrm>
        </p:spPr>
        <p:txBody>
          <a:bodyPr>
            <a:normAutofit/>
          </a:bodyPr>
          <a:lstStyle>
            <a:lvl1pPr marL="0" indent="0" algn="ctr">
              <a:buNone/>
              <a:defRPr sz="1400" b="1">
                <a:solidFill>
                  <a:schemeClr val="bg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för att lägga till underrubrik</a:t>
            </a:r>
          </a:p>
        </p:txBody>
      </p:sp>
    </p:spTree>
    <p:extLst>
      <p:ext uri="{BB962C8B-B14F-4D97-AF65-F5344CB8AC3E}">
        <p14:creationId xmlns:p14="http://schemas.microsoft.com/office/powerpoint/2010/main" val="1501309540"/>
      </p:ext>
    </p:extLst>
  </p:cSld>
  <p:clrMapOvr>
    <a:masterClrMapping/>
  </p:clrMapOvr>
  <p:hf hd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tart och slutsida vit">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7AE41763-5659-4CFB-8ECD-578E2B1DDC4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76999" y="2343600"/>
            <a:ext cx="4032512" cy="1456947"/>
          </a:xfrm>
          <a:prstGeom prst="rect">
            <a:avLst/>
          </a:prstGeom>
        </p:spPr>
      </p:pic>
      <p:sp>
        <p:nvSpPr>
          <p:cNvPr id="3" name="Rubrik 1">
            <a:extLst>
              <a:ext uri="{FF2B5EF4-FFF2-40B4-BE49-F238E27FC236}">
                <a16:creationId xmlns:a16="http://schemas.microsoft.com/office/drawing/2014/main" id="{5B394DC7-EC60-4F42-AD80-9D7B2283C1B4}"/>
              </a:ext>
            </a:extLst>
          </p:cNvPr>
          <p:cNvSpPr>
            <a:spLocks noGrp="1"/>
          </p:cNvSpPr>
          <p:nvPr>
            <p:ph type="ctrTitle" hasCustomPrompt="1"/>
          </p:nvPr>
        </p:nvSpPr>
        <p:spPr>
          <a:xfrm>
            <a:off x="1057078" y="3816000"/>
            <a:ext cx="10072356" cy="756000"/>
          </a:xfrm>
        </p:spPr>
        <p:txBody>
          <a:bodyPr anchor="b" anchorCtr="0"/>
          <a:lstStyle>
            <a:lvl1pPr algn="ctr">
              <a:defRPr sz="2400">
                <a:solidFill>
                  <a:schemeClr val="tx1"/>
                </a:solidFill>
              </a:defRPr>
            </a:lvl1pPr>
          </a:lstStyle>
          <a:p>
            <a:r>
              <a:rPr lang="sv-SE" dirty="0"/>
              <a:t>Klicka för att lägga till rubrik</a:t>
            </a:r>
          </a:p>
        </p:txBody>
      </p:sp>
      <p:sp>
        <p:nvSpPr>
          <p:cNvPr id="4" name="Underrubrik 2">
            <a:extLst>
              <a:ext uri="{FF2B5EF4-FFF2-40B4-BE49-F238E27FC236}">
                <a16:creationId xmlns:a16="http://schemas.microsoft.com/office/drawing/2014/main" id="{61215415-BED6-4F18-9178-B21C36A8C450}"/>
              </a:ext>
            </a:extLst>
          </p:cNvPr>
          <p:cNvSpPr>
            <a:spLocks noGrp="1"/>
          </p:cNvSpPr>
          <p:nvPr>
            <p:ph type="subTitle" idx="1" hasCustomPrompt="1"/>
          </p:nvPr>
        </p:nvSpPr>
        <p:spPr>
          <a:xfrm>
            <a:off x="1057077" y="4734000"/>
            <a:ext cx="10072356" cy="720000"/>
          </a:xfrm>
        </p:spPr>
        <p:txBody>
          <a:bodyPr>
            <a:normAutofit/>
          </a:bodyPr>
          <a:lstStyle>
            <a:lvl1pPr marL="0" indent="0" algn="ctr">
              <a:buNone/>
              <a:defRPr sz="1400" b="1">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för att lägga till underrubrik</a:t>
            </a:r>
          </a:p>
        </p:txBody>
      </p:sp>
    </p:spTree>
    <p:extLst>
      <p:ext uri="{BB962C8B-B14F-4D97-AF65-F5344CB8AC3E}">
        <p14:creationId xmlns:p14="http://schemas.microsoft.com/office/powerpoint/2010/main" val="2024949435"/>
      </p:ext>
    </p:extLst>
  </p:cSld>
  <p:clrMapOvr>
    <a:masterClrMapping/>
  </p:clrMapOvr>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B06A09-98CF-FAC2-3708-AECC4360C651}"/>
              </a:ext>
            </a:extLst>
          </p:cNvPr>
          <p:cNvSpPr>
            <a:spLocks noGrp="1"/>
          </p:cNvSpPr>
          <p:nvPr>
            <p:ph type="title"/>
          </p:nvPr>
        </p:nvSpPr>
        <p:spPr>
          <a:xfrm>
            <a:off x="301752" y="1124712"/>
            <a:ext cx="3546235" cy="1533073"/>
          </a:xfrm>
        </p:spPr>
        <p:txBody>
          <a:bodyPr rtlCol="0" anchor="t">
            <a:normAutofit/>
          </a:bodyPr>
          <a:lstStyle>
            <a:lvl1pPr>
              <a:defRPr sz="3200"/>
            </a:lvl1pPr>
          </a:lstStyle>
          <a:p>
            <a:pPr rtl="0"/>
            <a:r>
              <a:rPr lang="sv-se"/>
              <a:t>Klicka här för att ändra format</a:t>
            </a:r>
          </a:p>
        </p:txBody>
      </p:sp>
      <p:sp>
        <p:nvSpPr>
          <p:cNvPr id="23" name="Platshållare för datum 22">
            <a:extLst>
              <a:ext uri="{FF2B5EF4-FFF2-40B4-BE49-F238E27FC236}">
                <a16:creationId xmlns:a16="http://schemas.microsoft.com/office/drawing/2014/main" id="{8ACB14E1-4D3B-B55C-4791-64F774AC361F}"/>
              </a:ext>
            </a:extLst>
          </p:cNvPr>
          <p:cNvSpPr>
            <a:spLocks noGrp="1"/>
          </p:cNvSpPr>
          <p:nvPr>
            <p:ph type="dt" sz="half" idx="14"/>
          </p:nvPr>
        </p:nvSpPr>
        <p:spPr/>
        <p:txBody>
          <a:bodyPr rtlCol="0"/>
          <a:lstStyle/>
          <a:p>
            <a:pPr rtl="0"/>
            <a:r>
              <a:rPr lang="en-US"/>
              <a:t>2025-11-24</a:t>
            </a:r>
          </a:p>
        </p:txBody>
      </p:sp>
      <p:sp>
        <p:nvSpPr>
          <p:cNvPr id="24" name="Platshållare för sidfot 23">
            <a:extLst>
              <a:ext uri="{FF2B5EF4-FFF2-40B4-BE49-F238E27FC236}">
                <a16:creationId xmlns:a16="http://schemas.microsoft.com/office/drawing/2014/main" id="{861F92C4-9651-789C-0B22-E6343EE25C7A}"/>
              </a:ext>
            </a:extLst>
          </p:cNvPr>
          <p:cNvSpPr>
            <a:spLocks noGrp="1"/>
          </p:cNvSpPr>
          <p:nvPr>
            <p:ph type="ftr" sz="quarter" idx="15"/>
          </p:nvPr>
        </p:nvSpPr>
        <p:spPr>
          <a:xfrm>
            <a:off x="5212080" y="210114"/>
            <a:ext cx="2509284" cy="365760"/>
          </a:xfrm>
        </p:spPr>
        <p:txBody>
          <a:bodyPr rtlCol="0"/>
          <a:lstStyle/>
          <a:p>
            <a:pPr rtl="0"/>
            <a:r>
              <a:rPr lang="sv-se"/>
              <a:t>Exempel på sidfotstext</a:t>
            </a:r>
          </a:p>
        </p:txBody>
      </p:sp>
      <p:sp>
        <p:nvSpPr>
          <p:cNvPr id="25" name="Platshållare för bildnummer 24">
            <a:extLst>
              <a:ext uri="{FF2B5EF4-FFF2-40B4-BE49-F238E27FC236}">
                <a16:creationId xmlns:a16="http://schemas.microsoft.com/office/drawing/2014/main" id="{E55DAD34-8521-F119-F985-ABFBDD340032}"/>
              </a:ext>
            </a:extLst>
          </p:cNvPr>
          <p:cNvSpPr>
            <a:spLocks noGrp="1"/>
          </p:cNvSpPr>
          <p:nvPr>
            <p:ph type="sldNum" sz="quarter" idx="16"/>
          </p:nvPr>
        </p:nvSpPr>
        <p:spPr/>
        <p:txBody>
          <a:bodyPr rtlCol="0"/>
          <a:lstStyle/>
          <a:p>
            <a:pPr rtl="0"/>
            <a:fld id="{5E0677F5-4A8A-4BF1-96BE-3BAE8FBAFE2E}" type="slidenum">
              <a:rPr lang="en-US" smtClean="0"/>
              <a:t>‹#›</a:t>
            </a:fld>
            <a:endParaRPr lang="en-US"/>
          </a:p>
        </p:txBody>
      </p:sp>
      <p:sp>
        <p:nvSpPr>
          <p:cNvPr id="4" name="Platshållare för text 3">
            <a:extLst>
              <a:ext uri="{FF2B5EF4-FFF2-40B4-BE49-F238E27FC236}">
                <a16:creationId xmlns:a16="http://schemas.microsoft.com/office/drawing/2014/main" id="{F32C4A61-EF2A-C5A5-B150-4448600B3937}"/>
              </a:ext>
            </a:extLst>
          </p:cNvPr>
          <p:cNvSpPr>
            <a:spLocks noGrp="1"/>
          </p:cNvSpPr>
          <p:nvPr>
            <p:ph type="body" sz="half" idx="2"/>
          </p:nvPr>
        </p:nvSpPr>
        <p:spPr>
          <a:xfrm>
            <a:off x="301752" y="2706914"/>
            <a:ext cx="3236976" cy="3553861"/>
          </a:xfrm>
        </p:spPr>
        <p:txBody>
          <a:bodyPr rtlCol="0"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sv-se"/>
              <a:t>Redigera format för bakgrundstext</a:t>
            </a:r>
          </a:p>
        </p:txBody>
      </p:sp>
      <p:sp>
        <p:nvSpPr>
          <p:cNvPr id="8" name="Platshållare för bild 7">
            <a:extLst>
              <a:ext uri="{FF2B5EF4-FFF2-40B4-BE49-F238E27FC236}">
                <a16:creationId xmlns:a16="http://schemas.microsoft.com/office/drawing/2014/main" id="{6CCD178F-4127-FE67-2F5D-0F1CE7884398}"/>
              </a:ext>
            </a:extLst>
          </p:cNvPr>
          <p:cNvSpPr>
            <a:spLocks noGrp="1"/>
          </p:cNvSpPr>
          <p:nvPr>
            <p:ph type="pic" sz="quarter" idx="13" hasCustomPrompt="1"/>
          </p:nvPr>
        </p:nvSpPr>
        <p:spPr>
          <a:xfrm>
            <a:off x="5212080" y="1009816"/>
            <a:ext cx="6979920" cy="5856573"/>
          </a:xfrm>
          <a:blipFill>
            <a:blip r:embed="rId2">
              <a:alphaModFix amt="60000"/>
              <a:extLst>
                <a:ext uri="{28A0092B-C50C-407E-A947-70E740481C1C}">
                  <a14:useLocalDpi xmlns:a14="http://schemas.microsoft.com/office/drawing/2010/main" val="0"/>
                </a:ext>
              </a:extLst>
            </a:blip>
            <a:stretch>
              <a:fillRect/>
            </a:stretch>
          </a:blipFill>
        </p:spPr>
        <p:txBody>
          <a:bodyPr rtlCol="0"/>
          <a:lstStyle>
            <a:lvl1pPr>
              <a:defRPr/>
            </a:lvl1pPr>
          </a:lstStyle>
          <a:p>
            <a:pPr rtl="0"/>
            <a:r>
              <a:rPr lang="sv-se"/>
              <a:t>    </a:t>
            </a:r>
          </a:p>
        </p:txBody>
      </p:sp>
    </p:spTree>
    <p:extLst>
      <p:ext uri="{BB962C8B-B14F-4D97-AF65-F5344CB8AC3E}">
        <p14:creationId xmlns:p14="http://schemas.microsoft.com/office/powerpoint/2010/main" val="29459657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 endast text">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1195136" y="1963294"/>
            <a:ext cx="8953200" cy="1470025"/>
          </a:xfrm>
        </p:spPr>
        <p:txBody>
          <a:bodyPr anchor="b" anchorCtr="0">
            <a:noAutofit/>
          </a:bodyPr>
          <a:lstStyle>
            <a:lvl1pPr algn="l">
              <a:lnSpc>
                <a:spcPct val="100000"/>
              </a:lnSpc>
              <a:defRPr sz="4200">
                <a:solidFill>
                  <a:schemeClr val="accent1"/>
                </a:solidFill>
              </a:defRPr>
            </a:lvl1pPr>
          </a:lstStyle>
          <a:p>
            <a:r>
              <a:rPr lang="sv-SE" dirty="0"/>
              <a:t>Klicka för att lägga till rubrik</a:t>
            </a:r>
          </a:p>
        </p:txBody>
      </p:sp>
      <p:sp>
        <p:nvSpPr>
          <p:cNvPr id="3" name="Underrubrik 2"/>
          <p:cNvSpPr>
            <a:spLocks noGrp="1"/>
          </p:cNvSpPr>
          <p:nvPr>
            <p:ph type="subTitle" idx="1" hasCustomPrompt="1"/>
          </p:nvPr>
        </p:nvSpPr>
        <p:spPr>
          <a:xfrm>
            <a:off x="1195136" y="3646547"/>
            <a:ext cx="8953200" cy="1260000"/>
          </a:xfrm>
        </p:spPr>
        <p:txBody>
          <a:bodyPr>
            <a:noAutofit/>
          </a:bodyPr>
          <a:lstStyle>
            <a:lvl1pPr marL="0" indent="0" algn="l">
              <a:lnSpc>
                <a:spcPct val="100000"/>
              </a:lnSpc>
              <a:spcBef>
                <a:spcPts val="0"/>
              </a:spcBef>
              <a:buNone/>
              <a:defRPr sz="1800" b="1">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för att lägga till underrubrik</a:t>
            </a:r>
          </a:p>
        </p:txBody>
      </p:sp>
      <p:pic>
        <p:nvPicPr>
          <p:cNvPr id="12" name="Logotyp">
            <a:extLst>
              <a:ext uri="{FF2B5EF4-FFF2-40B4-BE49-F238E27FC236}">
                <a16:creationId xmlns:a16="http://schemas.microsoft.com/office/drawing/2014/main" id="{0C94C28E-A161-457F-9FCC-5C96B36153D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6994" y="699532"/>
            <a:ext cx="1478283" cy="527305"/>
          </a:xfrm>
          <a:prstGeom prst="rect">
            <a:avLst/>
          </a:prstGeom>
        </p:spPr>
      </p:pic>
      <p:sp>
        <p:nvSpPr>
          <p:cNvPr id="5" name="Platshållare för text 7">
            <a:extLst>
              <a:ext uri="{FF2B5EF4-FFF2-40B4-BE49-F238E27FC236}">
                <a16:creationId xmlns:a16="http://schemas.microsoft.com/office/drawing/2014/main" id="{AA1CB23D-E042-4B01-B479-BAFB3659EB9C}"/>
              </a:ext>
            </a:extLst>
          </p:cNvPr>
          <p:cNvSpPr>
            <a:spLocks noGrp="1"/>
          </p:cNvSpPr>
          <p:nvPr>
            <p:ph type="body" sz="quarter" idx="17" hasCustomPrompt="1"/>
          </p:nvPr>
        </p:nvSpPr>
        <p:spPr>
          <a:xfrm>
            <a:off x="727075" y="5547995"/>
            <a:ext cx="5184000" cy="828000"/>
          </a:xfrm>
        </p:spPr>
        <p:txBody>
          <a:bodyPr>
            <a:noAutofit/>
          </a:bodyPr>
          <a:lstStyle>
            <a:lvl1pPr marL="0" indent="0">
              <a:spcBef>
                <a:spcPts val="0"/>
              </a:spcBef>
              <a:buNone/>
              <a:defRPr sz="1200"/>
            </a:lvl1pPr>
            <a:lvl2pPr marL="273050" indent="0">
              <a:buNone/>
              <a:defRPr/>
            </a:lvl2pPr>
            <a:lvl3pPr marL="914400" indent="0">
              <a:buNone/>
              <a:defRPr/>
            </a:lvl3pPr>
            <a:lvl4pPr marL="1371600" indent="0">
              <a:buNone/>
              <a:defRPr/>
            </a:lvl4pPr>
            <a:lvl5pPr marL="1828800" indent="0">
              <a:buNone/>
              <a:defRPr/>
            </a:lvl5pPr>
          </a:lstStyle>
          <a:p>
            <a:pPr lvl="0"/>
            <a:r>
              <a:rPr lang="sv-SE" dirty="0"/>
              <a:t>Kontaktinformation</a:t>
            </a:r>
          </a:p>
        </p:txBody>
      </p:sp>
    </p:spTree>
    <p:extLst>
      <p:ext uri="{BB962C8B-B14F-4D97-AF65-F5344CB8AC3E}">
        <p14:creationId xmlns:p14="http://schemas.microsoft.com/office/powerpoint/2010/main" val="1699486690"/>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bild - bildkollage">
    <p:spTree>
      <p:nvGrpSpPr>
        <p:cNvPr id="1" name=""/>
        <p:cNvGrpSpPr/>
        <p:nvPr/>
      </p:nvGrpSpPr>
      <p:grpSpPr>
        <a:xfrm>
          <a:off x="0" y="0"/>
          <a:ext cx="0" cy="0"/>
          <a:chOff x="0" y="0"/>
          <a:chExt cx="0" cy="0"/>
        </a:xfrm>
      </p:grpSpPr>
      <p:sp>
        <p:nvSpPr>
          <p:cNvPr id="5" name="Platshållare för bild 4"/>
          <p:cNvSpPr>
            <a:spLocks noGrp="1"/>
          </p:cNvSpPr>
          <p:nvPr>
            <p:ph type="pic" sz="quarter" idx="16" hasCustomPrompt="1"/>
          </p:nvPr>
        </p:nvSpPr>
        <p:spPr>
          <a:xfrm>
            <a:off x="6687084" y="0"/>
            <a:ext cx="5508000" cy="3780000"/>
          </a:xfrm>
          <a:solidFill>
            <a:schemeClr val="bg1">
              <a:lumMod val="95000"/>
            </a:schemeClr>
          </a:solidFill>
        </p:spPr>
        <p:txBody>
          <a:bodyPr anchor="ctr" anchorCtr="0">
            <a:normAutofit/>
          </a:bodyPr>
          <a:lstStyle>
            <a:lvl1pPr marL="0" indent="0" algn="ctr">
              <a:spcBef>
                <a:spcPts val="600"/>
              </a:spcBef>
              <a:buNone/>
              <a:defRPr sz="1400" b="0">
                <a:solidFill>
                  <a:schemeClr val="tx1"/>
                </a:solidFill>
                <a:latin typeface="+mj-lt"/>
              </a:defRPr>
            </a:lvl1pPr>
          </a:lstStyle>
          <a:p>
            <a:r>
              <a:rPr lang="sv-SE"/>
              <a:t>Infoga bild från bildbanken</a:t>
            </a:r>
            <a:endParaRPr lang="sv-SE" dirty="0"/>
          </a:p>
        </p:txBody>
      </p:sp>
      <p:sp>
        <p:nvSpPr>
          <p:cNvPr id="2" name="Rubrik 1"/>
          <p:cNvSpPr>
            <a:spLocks noGrp="1"/>
          </p:cNvSpPr>
          <p:nvPr>
            <p:ph type="ctrTitle" hasCustomPrompt="1"/>
          </p:nvPr>
        </p:nvSpPr>
        <p:spPr>
          <a:xfrm>
            <a:off x="1195200" y="1564304"/>
            <a:ext cx="4716000" cy="2303822"/>
          </a:xfrm>
        </p:spPr>
        <p:txBody>
          <a:bodyPr anchor="b" anchorCtr="0">
            <a:noAutofit/>
          </a:bodyPr>
          <a:lstStyle>
            <a:lvl1pPr algn="l">
              <a:defRPr sz="4200">
                <a:solidFill>
                  <a:schemeClr val="accent1"/>
                </a:solidFill>
              </a:defRPr>
            </a:lvl1pPr>
          </a:lstStyle>
          <a:p>
            <a:r>
              <a:rPr lang="sv-SE" dirty="0"/>
              <a:t>Klicka för att lägga till rubrik</a:t>
            </a:r>
          </a:p>
        </p:txBody>
      </p:sp>
      <p:sp>
        <p:nvSpPr>
          <p:cNvPr id="3" name="Underrubrik 2"/>
          <p:cNvSpPr>
            <a:spLocks noGrp="1"/>
          </p:cNvSpPr>
          <p:nvPr>
            <p:ph type="subTitle" idx="1" hasCustomPrompt="1"/>
          </p:nvPr>
        </p:nvSpPr>
        <p:spPr>
          <a:xfrm>
            <a:off x="1195200" y="4099967"/>
            <a:ext cx="4716000" cy="1260000"/>
          </a:xfrm>
        </p:spPr>
        <p:txBody>
          <a:bodyPr>
            <a:noAutofit/>
          </a:bodyPr>
          <a:lstStyle>
            <a:lvl1pPr marL="0" indent="0" algn="l">
              <a:lnSpc>
                <a:spcPct val="100000"/>
              </a:lnSpc>
              <a:spcBef>
                <a:spcPts val="0"/>
              </a:spcBef>
              <a:buNone/>
              <a:defRPr sz="1800" b="1">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för att lägga till underrubrik</a:t>
            </a:r>
          </a:p>
        </p:txBody>
      </p:sp>
      <p:pic>
        <p:nvPicPr>
          <p:cNvPr id="6" name="Logotyp">
            <a:extLst>
              <a:ext uri="{FF2B5EF4-FFF2-40B4-BE49-F238E27FC236}">
                <a16:creationId xmlns:a16="http://schemas.microsoft.com/office/drawing/2014/main" id="{A9240E40-1E99-4A66-8367-E5444735365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6994" y="699532"/>
            <a:ext cx="1478283" cy="527305"/>
          </a:xfrm>
          <a:prstGeom prst="rect">
            <a:avLst/>
          </a:prstGeom>
        </p:spPr>
      </p:pic>
      <p:sp>
        <p:nvSpPr>
          <p:cNvPr id="10" name="Platshållare för bild 4">
            <a:extLst>
              <a:ext uri="{FF2B5EF4-FFF2-40B4-BE49-F238E27FC236}">
                <a16:creationId xmlns:a16="http://schemas.microsoft.com/office/drawing/2014/main" id="{F839218C-3304-4C8D-852E-51D790741243}"/>
              </a:ext>
            </a:extLst>
          </p:cNvPr>
          <p:cNvSpPr>
            <a:spLocks noGrp="1"/>
          </p:cNvSpPr>
          <p:nvPr>
            <p:ph type="pic" sz="quarter" idx="17" hasCustomPrompt="1"/>
          </p:nvPr>
        </p:nvSpPr>
        <p:spPr>
          <a:xfrm>
            <a:off x="6687084" y="3780000"/>
            <a:ext cx="2754000" cy="3078000"/>
          </a:xfrm>
          <a:solidFill>
            <a:schemeClr val="bg1">
              <a:lumMod val="95000"/>
            </a:schemeClr>
          </a:solidFill>
        </p:spPr>
        <p:txBody>
          <a:bodyPr anchor="ctr" anchorCtr="0">
            <a:normAutofit/>
          </a:bodyPr>
          <a:lstStyle>
            <a:lvl1pPr marL="0" indent="0" algn="ctr">
              <a:spcBef>
                <a:spcPts val="600"/>
              </a:spcBef>
              <a:buNone/>
              <a:defRPr sz="1400" b="0">
                <a:solidFill>
                  <a:schemeClr val="tx1"/>
                </a:solidFill>
                <a:latin typeface="+mj-lt"/>
              </a:defRPr>
            </a:lvl1pPr>
          </a:lstStyle>
          <a:p>
            <a:r>
              <a:rPr lang="sv-SE"/>
              <a:t>Infoga bild från bildbanken</a:t>
            </a:r>
            <a:endParaRPr lang="sv-SE" dirty="0"/>
          </a:p>
        </p:txBody>
      </p:sp>
      <p:sp>
        <p:nvSpPr>
          <p:cNvPr id="11" name="Platshållare för bild 4">
            <a:extLst>
              <a:ext uri="{FF2B5EF4-FFF2-40B4-BE49-F238E27FC236}">
                <a16:creationId xmlns:a16="http://schemas.microsoft.com/office/drawing/2014/main" id="{DCDDF7F5-F87B-45E6-8198-7A9B12D2FECC}"/>
              </a:ext>
            </a:extLst>
          </p:cNvPr>
          <p:cNvSpPr>
            <a:spLocks noGrp="1"/>
          </p:cNvSpPr>
          <p:nvPr>
            <p:ph type="pic" sz="quarter" idx="18" hasCustomPrompt="1"/>
          </p:nvPr>
        </p:nvSpPr>
        <p:spPr>
          <a:xfrm>
            <a:off x="9441084" y="3780000"/>
            <a:ext cx="2754000" cy="3078000"/>
          </a:xfrm>
          <a:solidFill>
            <a:schemeClr val="bg1">
              <a:lumMod val="95000"/>
            </a:schemeClr>
          </a:solidFill>
        </p:spPr>
        <p:txBody>
          <a:bodyPr anchor="ctr" anchorCtr="0">
            <a:normAutofit/>
          </a:bodyPr>
          <a:lstStyle>
            <a:lvl1pPr marL="0" indent="0" algn="ctr">
              <a:spcBef>
                <a:spcPts val="600"/>
              </a:spcBef>
              <a:buNone/>
              <a:defRPr sz="1400" b="0">
                <a:solidFill>
                  <a:schemeClr val="tx1"/>
                </a:solidFill>
                <a:latin typeface="+mj-lt"/>
              </a:defRPr>
            </a:lvl1pPr>
          </a:lstStyle>
          <a:p>
            <a:r>
              <a:rPr lang="sv-SE"/>
              <a:t>Infoga bild från bildbanken</a:t>
            </a:r>
            <a:endParaRPr lang="sv-SE" dirty="0"/>
          </a:p>
        </p:txBody>
      </p:sp>
      <p:sp>
        <p:nvSpPr>
          <p:cNvPr id="8" name="Platshållare för text 7">
            <a:extLst>
              <a:ext uri="{FF2B5EF4-FFF2-40B4-BE49-F238E27FC236}">
                <a16:creationId xmlns:a16="http://schemas.microsoft.com/office/drawing/2014/main" id="{80AE1BA6-FD92-4BAA-A224-45D911180C6B}"/>
              </a:ext>
            </a:extLst>
          </p:cNvPr>
          <p:cNvSpPr>
            <a:spLocks noGrp="1"/>
          </p:cNvSpPr>
          <p:nvPr>
            <p:ph type="body" sz="quarter" idx="19" hasCustomPrompt="1"/>
          </p:nvPr>
        </p:nvSpPr>
        <p:spPr>
          <a:xfrm>
            <a:off x="727075" y="5547995"/>
            <a:ext cx="5184000" cy="828000"/>
          </a:xfrm>
        </p:spPr>
        <p:txBody>
          <a:bodyPr>
            <a:noAutofit/>
          </a:bodyPr>
          <a:lstStyle>
            <a:lvl1pPr marL="0" indent="0">
              <a:spcBef>
                <a:spcPts val="0"/>
              </a:spcBef>
              <a:buNone/>
              <a:defRPr sz="1200"/>
            </a:lvl1pPr>
            <a:lvl2pPr marL="273050" indent="0">
              <a:buNone/>
              <a:defRPr/>
            </a:lvl2pPr>
            <a:lvl3pPr marL="914400" indent="0">
              <a:buNone/>
              <a:defRPr/>
            </a:lvl3pPr>
            <a:lvl4pPr marL="1371600" indent="0">
              <a:buNone/>
              <a:defRPr/>
            </a:lvl4pPr>
            <a:lvl5pPr marL="1828800" indent="0">
              <a:buNone/>
              <a:defRPr/>
            </a:lvl5pPr>
          </a:lstStyle>
          <a:p>
            <a:pPr lvl="0"/>
            <a:r>
              <a:rPr lang="sv-SE" dirty="0"/>
              <a:t>Kontaktinformation</a:t>
            </a:r>
          </a:p>
        </p:txBody>
      </p:sp>
    </p:spTree>
    <p:extLst>
      <p:ext uri="{BB962C8B-B14F-4D97-AF65-F5344CB8AC3E}">
        <p14:creationId xmlns:p14="http://schemas.microsoft.com/office/powerpoint/2010/main" val="2546010673"/>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hasCustomPrompt="1"/>
          </p:nvPr>
        </p:nvSpPr>
        <p:spPr>
          <a:xfrm>
            <a:off x="720000" y="1620000"/>
            <a:ext cx="10764000" cy="4518000"/>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sidfot 4"/>
          <p:cNvSpPr>
            <a:spLocks noGrp="1"/>
          </p:cNvSpPr>
          <p:nvPr>
            <p:ph type="ftr" sz="quarter" idx="11"/>
          </p:nvPr>
        </p:nvSpPr>
        <p:spPr/>
        <p:txBody>
          <a:bodyPr/>
          <a:lstStyle/>
          <a:p>
            <a:r>
              <a:rPr lang="sv-SE"/>
              <a:t>Södertälje kommun | Ange text i sidfot här </a:t>
            </a:r>
            <a:endParaRPr lang="sv-SE" dirty="0"/>
          </a:p>
        </p:txBody>
      </p:sp>
      <p:sp>
        <p:nvSpPr>
          <p:cNvPr id="6" name="Platshållare för bildnummer 5"/>
          <p:cNvSpPr>
            <a:spLocks noGrp="1"/>
          </p:cNvSpPr>
          <p:nvPr>
            <p:ph type="sldNum" sz="quarter" idx="12"/>
          </p:nvPr>
        </p:nvSpPr>
        <p:spPr/>
        <p:txBody>
          <a:bodyPr/>
          <a:lstStyle/>
          <a:p>
            <a:fld id="{8F15A4FC-ED14-456E-94B6-450AA2B783A3}" type="slidenum">
              <a:rPr lang="sv-SE" smtClean="0"/>
              <a:t>‹#›</a:t>
            </a:fld>
            <a:endParaRPr lang="sv-SE" dirty="0"/>
          </a:p>
        </p:txBody>
      </p:sp>
      <p:sp>
        <p:nvSpPr>
          <p:cNvPr id="4" name="Rubrik 3">
            <a:extLst>
              <a:ext uri="{FF2B5EF4-FFF2-40B4-BE49-F238E27FC236}">
                <a16:creationId xmlns:a16="http://schemas.microsoft.com/office/drawing/2014/main" id="{4E1117F1-D12E-4E1B-BC6A-A73B244075CD}"/>
              </a:ext>
            </a:extLst>
          </p:cNvPr>
          <p:cNvSpPr>
            <a:spLocks noGrp="1"/>
          </p:cNvSpPr>
          <p:nvPr>
            <p:ph type="title" hasCustomPrompt="1"/>
          </p:nvPr>
        </p:nvSpPr>
        <p:spPr/>
        <p:txBody>
          <a:bodyPr/>
          <a:lstStyle>
            <a:lvl1pPr>
              <a:defRPr/>
            </a:lvl1pPr>
          </a:lstStyle>
          <a:p>
            <a:r>
              <a:rPr lang="sv-SE" dirty="0"/>
              <a:t>Klicka för att lägga till rubrik</a:t>
            </a:r>
          </a:p>
        </p:txBody>
      </p:sp>
    </p:spTree>
    <p:extLst>
      <p:ext uri="{BB962C8B-B14F-4D97-AF65-F5344CB8AC3E}">
        <p14:creationId xmlns:p14="http://schemas.microsoft.com/office/powerpoint/2010/main" val="1210044011"/>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vå innehållsdelar">
    <p:spTree>
      <p:nvGrpSpPr>
        <p:cNvPr id="1" name=""/>
        <p:cNvGrpSpPr/>
        <p:nvPr/>
      </p:nvGrpSpPr>
      <p:grpSpPr>
        <a:xfrm>
          <a:off x="0" y="0"/>
          <a:ext cx="0" cy="0"/>
          <a:chOff x="0" y="0"/>
          <a:chExt cx="0" cy="0"/>
        </a:xfrm>
      </p:grpSpPr>
      <p:sp>
        <p:nvSpPr>
          <p:cNvPr id="3" name="Platshållare för innehåll 2"/>
          <p:cNvSpPr>
            <a:spLocks noGrp="1"/>
          </p:cNvSpPr>
          <p:nvPr>
            <p:ph idx="1" hasCustomPrompt="1"/>
          </p:nvPr>
        </p:nvSpPr>
        <p:spPr>
          <a:xfrm>
            <a:off x="720000" y="1620000"/>
            <a:ext cx="5148000" cy="4518000"/>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sidfot 4"/>
          <p:cNvSpPr>
            <a:spLocks noGrp="1"/>
          </p:cNvSpPr>
          <p:nvPr>
            <p:ph type="ftr" sz="quarter" idx="11"/>
          </p:nvPr>
        </p:nvSpPr>
        <p:spPr/>
        <p:txBody>
          <a:bodyPr/>
          <a:lstStyle/>
          <a:p>
            <a:r>
              <a:rPr lang="sv-SE"/>
              <a:t>Södertälje kommun | Ange text i sidfot här </a:t>
            </a:r>
            <a:endParaRPr lang="sv-SE" dirty="0"/>
          </a:p>
        </p:txBody>
      </p:sp>
      <p:sp>
        <p:nvSpPr>
          <p:cNvPr id="6" name="Platshållare för bildnummer 5"/>
          <p:cNvSpPr>
            <a:spLocks noGrp="1"/>
          </p:cNvSpPr>
          <p:nvPr>
            <p:ph type="sldNum" sz="quarter" idx="12"/>
          </p:nvPr>
        </p:nvSpPr>
        <p:spPr/>
        <p:txBody>
          <a:bodyPr/>
          <a:lstStyle/>
          <a:p>
            <a:fld id="{8F15A4FC-ED14-456E-94B6-450AA2B783A3}" type="slidenum">
              <a:rPr lang="sv-SE" smtClean="0"/>
              <a:t>‹#›</a:t>
            </a:fld>
            <a:endParaRPr lang="sv-SE" dirty="0"/>
          </a:p>
        </p:txBody>
      </p:sp>
      <p:sp>
        <p:nvSpPr>
          <p:cNvPr id="8" name="Platshållare för innehåll 2"/>
          <p:cNvSpPr>
            <a:spLocks noGrp="1"/>
          </p:cNvSpPr>
          <p:nvPr>
            <p:ph idx="13" hasCustomPrompt="1"/>
          </p:nvPr>
        </p:nvSpPr>
        <p:spPr>
          <a:xfrm>
            <a:off x="6336000" y="1620000"/>
            <a:ext cx="5148000" cy="4518000"/>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2" name="Rubrik 1">
            <a:extLst>
              <a:ext uri="{FF2B5EF4-FFF2-40B4-BE49-F238E27FC236}">
                <a16:creationId xmlns:a16="http://schemas.microsoft.com/office/drawing/2014/main" id="{3924193D-A034-4F15-82CC-382C33897F25}"/>
              </a:ext>
            </a:extLst>
          </p:cNvPr>
          <p:cNvSpPr>
            <a:spLocks noGrp="1"/>
          </p:cNvSpPr>
          <p:nvPr>
            <p:ph type="title" hasCustomPrompt="1"/>
          </p:nvPr>
        </p:nvSpPr>
        <p:spPr/>
        <p:txBody>
          <a:bodyPr/>
          <a:lstStyle>
            <a:lvl1pPr>
              <a:defRPr/>
            </a:lvl1pPr>
          </a:lstStyle>
          <a:p>
            <a:r>
              <a:rPr lang="sv-SE" dirty="0"/>
              <a:t>Klicka för att lägga till rubrik</a:t>
            </a:r>
          </a:p>
        </p:txBody>
      </p:sp>
    </p:spTree>
    <p:extLst>
      <p:ext uri="{BB962C8B-B14F-4D97-AF65-F5344CB8AC3E}">
        <p14:creationId xmlns:p14="http://schemas.microsoft.com/office/powerpoint/2010/main" val="1876756416"/>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re innehållsdelar">
    <p:spTree>
      <p:nvGrpSpPr>
        <p:cNvPr id="1" name=""/>
        <p:cNvGrpSpPr/>
        <p:nvPr/>
      </p:nvGrpSpPr>
      <p:grpSpPr>
        <a:xfrm>
          <a:off x="0" y="0"/>
          <a:ext cx="0" cy="0"/>
          <a:chOff x="0" y="0"/>
          <a:chExt cx="0" cy="0"/>
        </a:xfrm>
      </p:grpSpPr>
      <p:sp>
        <p:nvSpPr>
          <p:cNvPr id="3" name="Platshållare för innehåll 2"/>
          <p:cNvSpPr>
            <a:spLocks noGrp="1"/>
          </p:cNvSpPr>
          <p:nvPr>
            <p:ph idx="1" hasCustomPrompt="1"/>
          </p:nvPr>
        </p:nvSpPr>
        <p:spPr>
          <a:xfrm>
            <a:off x="720000" y="1619999"/>
            <a:ext cx="5148000" cy="4518000"/>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sidfot 4"/>
          <p:cNvSpPr>
            <a:spLocks noGrp="1"/>
          </p:cNvSpPr>
          <p:nvPr>
            <p:ph type="ftr" sz="quarter" idx="11"/>
          </p:nvPr>
        </p:nvSpPr>
        <p:spPr/>
        <p:txBody>
          <a:bodyPr/>
          <a:lstStyle/>
          <a:p>
            <a:r>
              <a:rPr lang="sv-SE"/>
              <a:t>Södertälje kommun | Ange text i sidfot här </a:t>
            </a:r>
            <a:endParaRPr lang="sv-SE" dirty="0"/>
          </a:p>
        </p:txBody>
      </p:sp>
      <p:sp>
        <p:nvSpPr>
          <p:cNvPr id="6" name="Platshållare för bildnummer 5"/>
          <p:cNvSpPr>
            <a:spLocks noGrp="1"/>
          </p:cNvSpPr>
          <p:nvPr>
            <p:ph type="sldNum" sz="quarter" idx="12"/>
          </p:nvPr>
        </p:nvSpPr>
        <p:spPr/>
        <p:txBody>
          <a:bodyPr/>
          <a:lstStyle/>
          <a:p>
            <a:fld id="{8F15A4FC-ED14-456E-94B6-450AA2B783A3}" type="slidenum">
              <a:rPr lang="sv-SE" smtClean="0"/>
              <a:t>‹#›</a:t>
            </a:fld>
            <a:endParaRPr lang="sv-SE" dirty="0"/>
          </a:p>
        </p:txBody>
      </p:sp>
      <p:sp>
        <p:nvSpPr>
          <p:cNvPr id="8" name="Platshållare för innehåll 2"/>
          <p:cNvSpPr>
            <a:spLocks noGrp="1"/>
          </p:cNvSpPr>
          <p:nvPr>
            <p:ph idx="13" hasCustomPrompt="1"/>
          </p:nvPr>
        </p:nvSpPr>
        <p:spPr>
          <a:xfrm>
            <a:off x="6336000" y="1620000"/>
            <a:ext cx="5148000" cy="2088000"/>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15" name="Platshållare för innehåll 2"/>
          <p:cNvSpPr>
            <a:spLocks noGrp="1"/>
          </p:cNvSpPr>
          <p:nvPr>
            <p:ph idx="14" hasCustomPrompt="1"/>
          </p:nvPr>
        </p:nvSpPr>
        <p:spPr>
          <a:xfrm>
            <a:off x="6336000" y="4049999"/>
            <a:ext cx="5148000" cy="2088000"/>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2" name="Rubrik 1">
            <a:extLst>
              <a:ext uri="{FF2B5EF4-FFF2-40B4-BE49-F238E27FC236}">
                <a16:creationId xmlns:a16="http://schemas.microsoft.com/office/drawing/2014/main" id="{3CA2DFCD-691C-4B11-B1C0-E01A68ADE45F}"/>
              </a:ext>
            </a:extLst>
          </p:cNvPr>
          <p:cNvSpPr>
            <a:spLocks noGrp="1"/>
          </p:cNvSpPr>
          <p:nvPr>
            <p:ph type="title" hasCustomPrompt="1"/>
          </p:nvPr>
        </p:nvSpPr>
        <p:spPr/>
        <p:txBody>
          <a:bodyPr/>
          <a:lstStyle>
            <a:lvl1pPr>
              <a:defRPr/>
            </a:lvl1pPr>
          </a:lstStyle>
          <a:p>
            <a:r>
              <a:rPr lang="sv-SE" dirty="0"/>
              <a:t>Klicka för att lägga till rubrik</a:t>
            </a:r>
          </a:p>
        </p:txBody>
      </p:sp>
    </p:spTree>
    <p:extLst>
      <p:ext uri="{BB962C8B-B14F-4D97-AF65-F5344CB8AC3E}">
        <p14:creationId xmlns:p14="http://schemas.microsoft.com/office/powerpoint/2010/main" val="1798769616"/>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yra innehållsdelar">
    <p:spTree>
      <p:nvGrpSpPr>
        <p:cNvPr id="1" name=""/>
        <p:cNvGrpSpPr/>
        <p:nvPr/>
      </p:nvGrpSpPr>
      <p:grpSpPr>
        <a:xfrm>
          <a:off x="0" y="0"/>
          <a:ext cx="0" cy="0"/>
          <a:chOff x="0" y="0"/>
          <a:chExt cx="0" cy="0"/>
        </a:xfrm>
      </p:grpSpPr>
      <p:sp>
        <p:nvSpPr>
          <p:cNvPr id="5" name="Platshållare för sidfot 4"/>
          <p:cNvSpPr>
            <a:spLocks noGrp="1"/>
          </p:cNvSpPr>
          <p:nvPr>
            <p:ph type="ftr" sz="quarter" idx="11"/>
          </p:nvPr>
        </p:nvSpPr>
        <p:spPr/>
        <p:txBody>
          <a:bodyPr/>
          <a:lstStyle/>
          <a:p>
            <a:r>
              <a:rPr lang="sv-SE"/>
              <a:t>Södertälje kommun | Ange text i sidfot här </a:t>
            </a:r>
            <a:endParaRPr lang="sv-SE" dirty="0"/>
          </a:p>
        </p:txBody>
      </p:sp>
      <p:sp>
        <p:nvSpPr>
          <p:cNvPr id="6" name="Platshållare för bildnummer 5"/>
          <p:cNvSpPr>
            <a:spLocks noGrp="1"/>
          </p:cNvSpPr>
          <p:nvPr>
            <p:ph type="sldNum" sz="quarter" idx="12"/>
          </p:nvPr>
        </p:nvSpPr>
        <p:spPr/>
        <p:txBody>
          <a:bodyPr/>
          <a:lstStyle/>
          <a:p>
            <a:fld id="{8F15A4FC-ED14-456E-94B6-450AA2B783A3}" type="slidenum">
              <a:rPr lang="sv-SE" smtClean="0"/>
              <a:t>‹#›</a:t>
            </a:fld>
            <a:endParaRPr lang="sv-SE" dirty="0"/>
          </a:p>
        </p:txBody>
      </p:sp>
      <p:sp>
        <p:nvSpPr>
          <p:cNvPr id="8" name="Platshållare för innehåll 2"/>
          <p:cNvSpPr>
            <a:spLocks noGrp="1"/>
          </p:cNvSpPr>
          <p:nvPr>
            <p:ph idx="13" hasCustomPrompt="1"/>
          </p:nvPr>
        </p:nvSpPr>
        <p:spPr>
          <a:xfrm>
            <a:off x="720000" y="1620000"/>
            <a:ext cx="5148000" cy="2088000"/>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15" name="Platshållare för innehåll 2"/>
          <p:cNvSpPr>
            <a:spLocks noGrp="1"/>
          </p:cNvSpPr>
          <p:nvPr>
            <p:ph idx="14" hasCustomPrompt="1"/>
          </p:nvPr>
        </p:nvSpPr>
        <p:spPr>
          <a:xfrm>
            <a:off x="720000" y="4050000"/>
            <a:ext cx="5148000" cy="2088000"/>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9" name="Platshållare för innehåll 2"/>
          <p:cNvSpPr>
            <a:spLocks noGrp="1"/>
          </p:cNvSpPr>
          <p:nvPr>
            <p:ph idx="15" hasCustomPrompt="1"/>
          </p:nvPr>
        </p:nvSpPr>
        <p:spPr>
          <a:xfrm>
            <a:off x="6336000" y="1620000"/>
            <a:ext cx="5148000" cy="2088000"/>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10" name="Platshållare för innehåll 2"/>
          <p:cNvSpPr>
            <a:spLocks noGrp="1"/>
          </p:cNvSpPr>
          <p:nvPr>
            <p:ph idx="16" hasCustomPrompt="1"/>
          </p:nvPr>
        </p:nvSpPr>
        <p:spPr>
          <a:xfrm>
            <a:off x="6336000" y="4050000"/>
            <a:ext cx="5148000" cy="2088000"/>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3" name="Rubrik 2">
            <a:extLst>
              <a:ext uri="{FF2B5EF4-FFF2-40B4-BE49-F238E27FC236}">
                <a16:creationId xmlns:a16="http://schemas.microsoft.com/office/drawing/2014/main" id="{A29C4B68-1A0B-42A3-A3AE-5744718CA457}"/>
              </a:ext>
            </a:extLst>
          </p:cNvPr>
          <p:cNvSpPr>
            <a:spLocks noGrp="1"/>
          </p:cNvSpPr>
          <p:nvPr>
            <p:ph type="title" hasCustomPrompt="1"/>
          </p:nvPr>
        </p:nvSpPr>
        <p:spPr/>
        <p:txBody>
          <a:bodyPr/>
          <a:lstStyle>
            <a:lvl1pPr>
              <a:defRPr/>
            </a:lvl1pPr>
          </a:lstStyle>
          <a:p>
            <a:r>
              <a:rPr lang="sv-SE" dirty="0"/>
              <a:t>Klicka för att lägga till rubrik</a:t>
            </a:r>
          </a:p>
        </p:txBody>
      </p:sp>
    </p:spTree>
    <p:extLst>
      <p:ext uri="{BB962C8B-B14F-4D97-AF65-F5344CB8AC3E}">
        <p14:creationId xmlns:p14="http://schemas.microsoft.com/office/powerpoint/2010/main" val="3794639094"/>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hasCustomPrompt="1"/>
          </p:nvPr>
        </p:nvSpPr>
        <p:spPr/>
        <p:txBody>
          <a:bodyPr/>
          <a:lstStyle>
            <a:lvl1pPr>
              <a:defRPr/>
            </a:lvl1pPr>
          </a:lstStyle>
          <a:p>
            <a:r>
              <a:rPr lang="sv-SE" dirty="0"/>
              <a:t>Klicka för att lägga till rubrik</a:t>
            </a:r>
          </a:p>
        </p:txBody>
      </p:sp>
      <p:sp>
        <p:nvSpPr>
          <p:cNvPr id="4" name="Platshållare för sidfot 3"/>
          <p:cNvSpPr>
            <a:spLocks noGrp="1"/>
          </p:cNvSpPr>
          <p:nvPr>
            <p:ph type="ftr" sz="quarter" idx="11"/>
          </p:nvPr>
        </p:nvSpPr>
        <p:spPr/>
        <p:txBody>
          <a:bodyPr/>
          <a:lstStyle/>
          <a:p>
            <a:r>
              <a:rPr lang="sv-SE"/>
              <a:t>Södertälje kommun | Ange text i sidfot här </a:t>
            </a:r>
            <a:endParaRPr lang="sv-SE" dirty="0"/>
          </a:p>
        </p:txBody>
      </p:sp>
      <p:sp>
        <p:nvSpPr>
          <p:cNvPr id="5" name="Platshållare för bildnummer 4"/>
          <p:cNvSpPr>
            <a:spLocks noGrp="1"/>
          </p:cNvSpPr>
          <p:nvPr>
            <p:ph type="sldNum" sz="quarter" idx="12"/>
          </p:nvPr>
        </p:nvSpPr>
        <p:spPr/>
        <p:txBody>
          <a:bodyPr/>
          <a:lstStyle/>
          <a:p>
            <a:fld id="{8F15A4FC-ED14-456E-94B6-450AA2B783A3}" type="slidenum">
              <a:rPr lang="sv-SE" smtClean="0"/>
              <a:t>‹#›</a:t>
            </a:fld>
            <a:endParaRPr lang="sv-SE" dirty="0"/>
          </a:p>
        </p:txBody>
      </p:sp>
    </p:spTree>
    <p:extLst>
      <p:ext uri="{BB962C8B-B14F-4D97-AF65-F5344CB8AC3E}">
        <p14:creationId xmlns:p14="http://schemas.microsoft.com/office/powerpoint/2010/main" val="862877127"/>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r>
              <a:rPr lang="sv-SE"/>
              <a:t>Södertälje kommun | Ange text i sidfot här </a:t>
            </a:r>
            <a:endParaRPr lang="sv-SE" dirty="0"/>
          </a:p>
        </p:txBody>
      </p:sp>
      <p:sp>
        <p:nvSpPr>
          <p:cNvPr id="4" name="Platshållare för bildnummer 3"/>
          <p:cNvSpPr>
            <a:spLocks noGrp="1"/>
          </p:cNvSpPr>
          <p:nvPr>
            <p:ph type="sldNum" sz="quarter" idx="12"/>
          </p:nvPr>
        </p:nvSpPr>
        <p:spPr/>
        <p:txBody>
          <a:bodyPr/>
          <a:lstStyle/>
          <a:p>
            <a:fld id="{8F15A4FC-ED14-456E-94B6-450AA2B783A3}" type="slidenum">
              <a:rPr lang="sv-SE" smtClean="0"/>
              <a:t>‹#›</a:t>
            </a:fld>
            <a:endParaRPr lang="sv-SE" dirty="0"/>
          </a:p>
        </p:txBody>
      </p:sp>
    </p:spTree>
    <p:extLst>
      <p:ext uri="{BB962C8B-B14F-4D97-AF65-F5344CB8AC3E}">
        <p14:creationId xmlns:p14="http://schemas.microsoft.com/office/powerpoint/2010/main" val="1345026808"/>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ags" Target="../tags/tag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720000" y="590753"/>
            <a:ext cx="10764000" cy="990000"/>
          </a:xfrm>
          <a:prstGeom prst="rect">
            <a:avLst/>
          </a:prstGeom>
        </p:spPr>
        <p:txBody>
          <a:bodyPr vert="horz" lIns="0" tIns="0" rIns="0" bIns="0" rtlCol="0" anchor="t" anchorCtr="0">
            <a:noAutofit/>
          </a:bodyPr>
          <a:lstStyle/>
          <a:p>
            <a:r>
              <a:rPr lang="sv-SE" dirty="0"/>
              <a:t>Klicka för att lägga till rubrik</a:t>
            </a:r>
          </a:p>
        </p:txBody>
      </p:sp>
      <p:sp>
        <p:nvSpPr>
          <p:cNvPr id="3" name="Platshållare för text 2"/>
          <p:cNvSpPr>
            <a:spLocks noGrp="1"/>
          </p:cNvSpPr>
          <p:nvPr>
            <p:ph type="body" idx="1"/>
          </p:nvPr>
        </p:nvSpPr>
        <p:spPr>
          <a:xfrm>
            <a:off x="720000" y="1620000"/>
            <a:ext cx="10764000" cy="4518684"/>
          </a:xfrm>
          <a:prstGeom prst="rect">
            <a:avLst/>
          </a:prstGeom>
        </p:spPr>
        <p:txBody>
          <a:bodyPr vert="horz" lIns="0" tIns="0" rIns="0" bIns="0" rtlCol="0">
            <a:noAutofit/>
          </a:body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sidfot 4"/>
          <p:cNvSpPr>
            <a:spLocks noGrp="1"/>
          </p:cNvSpPr>
          <p:nvPr>
            <p:ph type="ftr" sz="quarter" idx="3"/>
          </p:nvPr>
        </p:nvSpPr>
        <p:spPr>
          <a:xfrm>
            <a:off x="540000" y="6380905"/>
            <a:ext cx="9600000" cy="180000"/>
          </a:xfrm>
          <a:prstGeom prst="rect">
            <a:avLst/>
          </a:prstGeom>
        </p:spPr>
        <p:txBody>
          <a:bodyPr vert="horz" lIns="0" tIns="0" rIns="0" bIns="0" rtlCol="0" anchor="ctr">
            <a:noAutofit/>
          </a:bodyPr>
          <a:lstStyle>
            <a:lvl1pPr algn="l">
              <a:defRPr sz="900">
                <a:solidFill>
                  <a:schemeClr val="tx1"/>
                </a:solidFill>
                <a:latin typeface="+mj-lt"/>
              </a:defRPr>
            </a:lvl1pPr>
          </a:lstStyle>
          <a:p>
            <a:r>
              <a:rPr lang="sv-SE"/>
              <a:t>Södertälje kommun | Ange text i sidfot här </a:t>
            </a:r>
            <a:endParaRPr lang="sv-SE" dirty="0"/>
          </a:p>
        </p:txBody>
      </p:sp>
      <p:sp>
        <p:nvSpPr>
          <p:cNvPr id="6" name="Platshållare för bildnummer 5"/>
          <p:cNvSpPr>
            <a:spLocks noGrp="1"/>
          </p:cNvSpPr>
          <p:nvPr>
            <p:ph type="sldNum" sz="quarter" idx="4"/>
          </p:nvPr>
        </p:nvSpPr>
        <p:spPr>
          <a:xfrm>
            <a:off x="11215849" y="6380905"/>
            <a:ext cx="480000" cy="180000"/>
          </a:xfrm>
          <a:prstGeom prst="rect">
            <a:avLst/>
          </a:prstGeom>
        </p:spPr>
        <p:txBody>
          <a:bodyPr vert="horz" lIns="0" tIns="0" rIns="0" bIns="0" rtlCol="0" anchor="ctr">
            <a:noAutofit/>
          </a:bodyPr>
          <a:lstStyle>
            <a:lvl1pPr algn="r">
              <a:defRPr sz="900">
                <a:solidFill>
                  <a:schemeClr val="tx1"/>
                </a:solidFill>
                <a:latin typeface="+mj-lt"/>
              </a:defRPr>
            </a:lvl1pPr>
          </a:lstStyle>
          <a:p>
            <a:fld id="{8F15A4FC-ED14-456E-94B6-450AA2B783A3}" type="slidenum">
              <a:rPr lang="sv-SE" smtClean="0"/>
              <a:pPr/>
              <a:t>‹#›</a:t>
            </a:fld>
            <a:endParaRPr lang="sv-SE" dirty="0"/>
          </a:p>
        </p:txBody>
      </p:sp>
      <p:sp>
        <p:nvSpPr>
          <p:cNvPr id="7" name="xxLanguageTextBox">
            <a:extLst>
              <a:ext uri="{FF2B5EF4-FFF2-40B4-BE49-F238E27FC236}">
                <a16:creationId xmlns:a16="http://schemas.microsoft.com/office/drawing/2014/main" id="{44474BC3-89FD-04B5-7BE0-56E29C4E2D0C}"/>
              </a:ext>
            </a:extLst>
          </p:cNvPr>
          <p:cNvSpPr/>
          <p:nvPr userDrawn="1">
            <p:custDataLst>
              <p:tags r:id="rId21"/>
            </p:custDataLst>
          </p:nvPr>
        </p:nvSpPr>
        <p:spPr>
          <a:xfrm>
            <a:off x="0" y="0"/>
            <a:ext cx="12700" cy="127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075000061"/>
      </p:ext>
    </p:extLst>
  </p:cSld>
  <p:clrMap bg1="lt1" tx1="dk1" bg2="lt2" tx2="dk2" accent1="accent1" accent2="accent2" accent3="accent3" accent4="accent4" accent5="accent5" accent6="accent6" hlink="hlink" folHlink="folHlink"/>
  <p:sldLayoutIdLst>
    <p:sldLayoutId id="2147483662" r:id="rId1"/>
    <p:sldLayoutId id="2147483661" r:id="rId2"/>
    <p:sldLayoutId id="2147483663" r:id="rId3"/>
    <p:sldLayoutId id="2147483665" r:id="rId4"/>
    <p:sldLayoutId id="2147483666" r:id="rId5"/>
    <p:sldLayoutId id="2147483667" r:id="rId6"/>
    <p:sldLayoutId id="2147483668" r:id="rId7"/>
    <p:sldLayoutId id="2147483672" r:id="rId8"/>
    <p:sldLayoutId id="2147483673" r:id="rId9"/>
    <p:sldLayoutId id="2147483669" r:id="rId10"/>
    <p:sldLayoutId id="2147483670" r:id="rId11"/>
    <p:sldLayoutId id="2147483671" r:id="rId12"/>
    <p:sldLayoutId id="2147483678" r:id="rId13"/>
    <p:sldLayoutId id="2147483674" r:id="rId14"/>
    <p:sldLayoutId id="2147483664" r:id="rId15"/>
    <p:sldLayoutId id="2147483675" r:id="rId16"/>
    <p:sldLayoutId id="2147483676" r:id="rId17"/>
    <p:sldLayoutId id="2147483677" r:id="rId18"/>
    <p:sldLayoutId id="2147483679" r:id="rId19"/>
  </p:sldLayoutIdLst>
  <p:hf hdr="0" dt="0"/>
  <p:txStyles>
    <p:titleStyle>
      <a:lvl1pPr algn="l" defTabSz="914400" rtl="0" eaLnBrk="1" latinLnBrk="0" hangingPunct="1">
        <a:spcBef>
          <a:spcPct val="0"/>
        </a:spcBef>
        <a:buNone/>
        <a:defRPr sz="3200" b="1" kern="1200">
          <a:solidFill>
            <a:schemeClr val="tx1"/>
          </a:solidFill>
          <a:latin typeface="+mj-lt"/>
          <a:ea typeface="+mj-ea"/>
          <a:cs typeface="+mj-cs"/>
        </a:defRPr>
      </a:lvl1pPr>
    </p:titleStyle>
    <p:bodyStyle>
      <a:lvl1pPr marL="273050" indent="-273050" algn="l" defTabSz="914400" rtl="0" eaLnBrk="1" latinLnBrk="0" hangingPunct="1">
        <a:lnSpc>
          <a:spcPct val="120000"/>
        </a:lnSpc>
        <a:spcBef>
          <a:spcPts val="1200"/>
        </a:spcBef>
        <a:spcAft>
          <a:spcPts val="0"/>
        </a:spcAft>
        <a:buClr>
          <a:schemeClr val="accent1"/>
        </a:buClr>
        <a:buFont typeface="Wingdings" pitchFamily="2" charset="2"/>
        <a:buChar char=""/>
        <a:defRPr sz="1800" kern="1200">
          <a:solidFill>
            <a:schemeClr val="tx1"/>
          </a:solidFill>
          <a:latin typeface="+mn-lt"/>
          <a:ea typeface="+mn-ea"/>
          <a:cs typeface="+mn-cs"/>
        </a:defRPr>
      </a:lvl1pPr>
      <a:lvl2pPr marL="447675" indent="-174625" algn="l" defTabSz="914400" rtl="0" eaLnBrk="1" latinLnBrk="0" hangingPunct="1">
        <a:lnSpc>
          <a:spcPct val="120000"/>
        </a:lnSpc>
        <a:spcBef>
          <a:spcPts val="600"/>
        </a:spcBef>
        <a:buFont typeface="Arial" pitchFamily="34" charset="0"/>
        <a:buChar char="–"/>
        <a:defRPr sz="1700" kern="1200">
          <a:solidFill>
            <a:schemeClr val="tx1"/>
          </a:solidFill>
          <a:latin typeface="+mn-lt"/>
          <a:ea typeface="+mn-ea"/>
          <a:cs typeface="+mn-cs"/>
        </a:defRPr>
      </a:lvl2pPr>
      <a:lvl3pPr marL="1143000" indent="-228600" algn="l" defTabSz="914400" rtl="0" eaLnBrk="1" latinLnBrk="0" hangingPunct="1">
        <a:lnSpc>
          <a:spcPct val="120000"/>
        </a:lnSpc>
        <a:spcBef>
          <a:spcPts val="600"/>
        </a:spcBef>
        <a:buFont typeface="Arial" pitchFamily="34" charset="0"/>
        <a:buChar char="−"/>
        <a:defRPr sz="1500" kern="1200">
          <a:solidFill>
            <a:schemeClr val="tx1"/>
          </a:solidFill>
          <a:latin typeface="+mn-lt"/>
          <a:ea typeface="+mn-ea"/>
          <a:cs typeface="+mn-cs"/>
        </a:defRPr>
      </a:lvl3pPr>
      <a:lvl4pPr marL="1600200" indent="-228600" algn="l" defTabSz="914400" rtl="0" eaLnBrk="1" latinLnBrk="0" hangingPunct="1">
        <a:lnSpc>
          <a:spcPct val="120000"/>
        </a:lnSpc>
        <a:spcBef>
          <a:spcPts val="600"/>
        </a:spcBef>
        <a:buFont typeface="Arial" pitchFamily="34" charset="0"/>
        <a:buChar char="−"/>
        <a:defRPr sz="1500" kern="1200">
          <a:solidFill>
            <a:schemeClr val="tx1"/>
          </a:solidFill>
          <a:latin typeface="+mn-lt"/>
          <a:ea typeface="+mn-ea"/>
          <a:cs typeface="+mn-cs"/>
        </a:defRPr>
      </a:lvl4pPr>
      <a:lvl5pPr marL="2057400" indent="-228600" algn="l" defTabSz="914400" rtl="0" eaLnBrk="1" latinLnBrk="0" hangingPunct="1">
        <a:lnSpc>
          <a:spcPct val="120000"/>
        </a:lnSpc>
        <a:spcBef>
          <a:spcPts val="600"/>
        </a:spcBef>
        <a:buFont typeface="Arial" pitchFamily="34" charset="0"/>
        <a:buChar char="−"/>
        <a:defRPr sz="15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7.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19.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hyperlink" Target="https://www.sodertalje.se/kommun-och-politik/trygghet-och-sakerhet/krisberedskap-och-civilt-forsvar/"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6.xml"/><Relationship Id="rId1" Type="http://schemas.openxmlformats.org/officeDocument/2006/relationships/themeOverride" Target="../theme/themeOverride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1.xml"/><Relationship Id="rId1" Type="http://schemas.openxmlformats.org/officeDocument/2006/relationships/themeOverride" Target="../theme/themeOverride3.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A4AF8C54-75C1-4995-9BE6-BA5D3D705F38}"/>
              </a:ext>
            </a:extLst>
          </p:cNvPr>
          <p:cNvSpPr>
            <a:spLocks noGrp="1"/>
          </p:cNvSpPr>
          <p:nvPr>
            <p:ph type="ctrTitle"/>
          </p:nvPr>
        </p:nvSpPr>
        <p:spPr/>
        <p:txBody>
          <a:bodyPr/>
          <a:lstStyle/>
          <a:p>
            <a:r>
              <a:rPr lang="sv-SE" dirty="0"/>
              <a:t>Hemberedskap</a:t>
            </a:r>
            <a:endParaRPr lang="sv-SE" strike="sngStrike" dirty="0"/>
          </a:p>
        </p:txBody>
      </p:sp>
      <p:sp>
        <p:nvSpPr>
          <p:cNvPr id="5" name="Underrubrik 4">
            <a:extLst>
              <a:ext uri="{FF2B5EF4-FFF2-40B4-BE49-F238E27FC236}">
                <a16:creationId xmlns:a16="http://schemas.microsoft.com/office/drawing/2014/main" id="{2769EAEF-315E-4841-AE6D-69550D6759D1}"/>
              </a:ext>
            </a:extLst>
          </p:cNvPr>
          <p:cNvSpPr>
            <a:spLocks noGrp="1"/>
          </p:cNvSpPr>
          <p:nvPr>
            <p:ph type="subTitle" idx="1"/>
          </p:nvPr>
        </p:nvSpPr>
        <p:spPr/>
        <p:txBody>
          <a:bodyPr/>
          <a:lstStyle/>
          <a:p>
            <a:r>
              <a:rPr lang="sv-SE" dirty="0"/>
              <a:t>Det du förbereder i ditt hem gör oss starkare tillsammans</a:t>
            </a:r>
          </a:p>
        </p:txBody>
      </p:sp>
    </p:spTree>
    <p:extLst>
      <p:ext uri="{BB962C8B-B14F-4D97-AF65-F5344CB8AC3E}">
        <p14:creationId xmlns:p14="http://schemas.microsoft.com/office/powerpoint/2010/main" val="404726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AD247725-0ACA-1255-6D19-5A2494508F93}"/>
              </a:ext>
            </a:extLst>
          </p:cNvPr>
          <p:cNvSpPr>
            <a:spLocks noGrp="1"/>
          </p:cNvSpPr>
          <p:nvPr>
            <p:ph idx="1"/>
          </p:nvPr>
        </p:nvSpPr>
        <p:spPr/>
        <p:txBody>
          <a:bodyPr/>
          <a:lstStyle/>
          <a:p>
            <a:r>
              <a:rPr lang="sv-SE" dirty="0"/>
              <a:t>Mat som mättar, ger energi och kan förvaras i rumstemperatur. Mat som går snabbt att laga, </a:t>
            </a:r>
            <a:br>
              <a:rPr lang="sv-SE" dirty="0"/>
            </a:br>
            <a:r>
              <a:rPr lang="sv-SE" dirty="0"/>
              <a:t>kräver lite vatten eller kan ätas direkt. </a:t>
            </a:r>
          </a:p>
          <a:p>
            <a:r>
              <a:rPr lang="sv-SE" dirty="0" err="1"/>
              <a:t>Torrvaror</a:t>
            </a:r>
            <a:r>
              <a:rPr lang="sv-SE" dirty="0"/>
              <a:t>: Gryn, flingor, pasta, ris, couscous, pulvermos, pulvermjölk, tortilla, </a:t>
            </a:r>
            <a:br>
              <a:rPr lang="sv-SE" dirty="0"/>
            </a:br>
            <a:r>
              <a:rPr lang="sv-SE" dirty="0"/>
              <a:t>hårt bröd, kex, salt, kryddor.</a:t>
            </a:r>
          </a:p>
          <a:p>
            <a:r>
              <a:rPr lang="sv-SE" dirty="0"/>
              <a:t>Konserver: Tomater, grönsaker, frukter, färdiga rätter.</a:t>
            </a:r>
          </a:p>
          <a:p>
            <a:r>
              <a:rPr lang="sv-SE" dirty="0"/>
              <a:t>Proteinrikt: Torkat eller konserverat kött och fisk, kikärter, bönor, linser, ost på tub.</a:t>
            </a:r>
          </a:p>
          <a:p>
            <a:r>
              <a:rPr lang="sv-SE" dirty="0"/>
              <a:t>Fettrikt: Matolja, pesto, soltorkade tomater i olja, tapenade, jordnötssmör, nötter och frön.</a:t>
            </a:r>
          </a:p>
          <a:p>
            <a:r>
              <a:rPr lang="sv-SE" dirty="0"/>
              <a:t>Snabb energi: Fruktkräm, sylt, choklad, honung, proteinbars, torkad frukt.</a:t>
            </a:r>
          </a:p>
          <a:p>
            <a:r>
              <a:rPr lang="sv-SE" dirty="0"/>
              <a:t>Drycker: Kaffe, te, chokladpulver, blåbärs- och nyponsoppa, fruktdrycker, mjölkdrycker. Ultrahög temperaturbehandlad dryck (UHT) förvaras i rumstemperatur med lång hållbarhet när den är oöppnad.</a:t>
            </a:r>
          </a:p>
          <a:p>
            <a:r>
              <a:rPr lang="sv-SE" dirty="0"/>
              <a:t>Mat till barn: Välling, ersättning, gröt, barnmatsburkar.</a:t>
            </a:r>
          </a:p>
          <a:p>
            <a:endParaRPr lang="sv-SE" dirty="0"/>
          </a:p>
        </p:txBody>
      </p:sp>
      <p:sp>
        <p:nvSpPr>
          <p:cNvPr id="4" name="Platshållare för bildnummer 3">
            <a:extLst>
              <a:ext uri="{FF2B5EF4-FFF2-40B4-BE49-F238E27FC236}">
                <a16:creationId xmlns:a16="http://schemas.microsoft.com/office/drawing/2014/main" id="{A297C4E8-35A8-9544-FC47-27C51D07C58D}"/>
              </a:ext>
            </a:extLst>
          </p:cNvPr>
          <p:cNvSpPr>
            <a:spLocks noGrp="1"/>
          </p:cNvSpPr>
          <p:nvPr>
            <p:ph type="sldNum" sz="quarter" idx="12"/>
          </p:nvPr>
        </p:nvSpPr>
        <p:spPr/>
        <p:txBody>
          <a:bodyPr/>
          <a:lstStyle/>
          <a:p>
            <a:fld id="{8F15A4FC-ED14-456E-94B6-450AA2B783A3}" type="slidenum">
              <a:rPr lang="sv-SE" smtClean="0"/>
              <a:t>10</a:t>
            </a:fld>
            <a:endParaRPr lang="sv-SE" dirty="0"/>
          </a:p>
        </p:txBody>
      </p:sp>
      <p:sp>
        <p:nvSpPr>
          <p:cNvPr id="5" name="Rubrik 4">
            <a:extLst>
              <a:ext uri="{FF2B5EF4-FFF2-40B4-BE49-F238E27FC236}">
                <a16:creationId xmlns:a16="http://schemas.microsoft.com/office/drawing/2014/main" id="{FD681216-F3D9-FA1D-81B3-B7455F340F7F}"/>
              </a:ext>
            </a:extLst>
          </p:cNvPr>
          <p:cNvSpPr>
            <a:spLocks noGrp="1"/>
          </p:cNvSpPr>
          <p:nvPr>
            <p:ph type="title"/>
          </p:nvPr>
        </p:nvSpPr>
        <p:spPr/>
        <p:txBody>
          <a:bodyPr/>
          <a:lstStyle/>
          <a:p>
            <a:r>
              <a:rPr lang="sv-SE" dirty="0"/>
              <a:t>Centralt i planer för din eller familjens matbehov</a:t>
            </a:r>
          </a:p>
        </p:txBody>
      </p:sp>
      <p:sp>
        <p:nvSpPr>
          <p:cNvPr id="6" name="Flödesschema: Lagring med sekventiell åtkomst 5" descr="Pratbubbla med texten Skapa ditt förråd genom att ibalnd handla lite extra.">
            <a:extLst>
              <a:ext uri="{FF2B5EF4-FFF2-40B4-BE49-F238E27FC236}">
                <a16:creationId xmlns:a16="http://schemas.microsoft.com/office/drawing/2014/main" id="{48D36FE1-62B6-27BF-BDE1-23B3162B1F77}"/>
              </a:ext>
            </a:extLst>
          </p:cNvPr>
          <p:cNvSpPr/>
          <p:nvPr/>
        </p:nvSpPr>
        <p:spPr>
          <a:xfrm>
            <a:off x="9383286" y="1885106"/>
            <a:ext cx="2563762" cy="2438311"/>
          </a:xfrm>
          <a:prstGeom prst="flowChartMagneticTap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textruta 6">
            <a:extLst>
              <a:ext uri="{FF2B5EF4-FFF2-40B4-BE49-F238E27FC236}">
                <a16:creationId xmlns:a16="http://schemas.microsoft.com/office/drawing/2014/main" id="{E623F488-5BE4-42E4-B4B7-7E5DAFD4EC1D}"/>
              </a:ext>
            </a:extLst>
          </p:cNvPr>
          <p:cNvSpPr txBox="1"/>
          <p:nvPr/>
        </p:nvSpPr>
        <p:spPr>
          <a:xfrm>
            <a:off x="9692637" y="2412274"/>
            <a:ext cx="2007194" cy="1200329"/>
          </a:xfrm>
          <a:prstGeom prst="rect">
            <a:avLst/>
          </a:prstGeom>
          <a:noFill/>
        </p:spPr>
        <p:txBody>
          <a:bodyPr wrap="square" rtlCol="0">
            <a:spAutoFit/>
          </a:bodyPr>
          <a:lstStyle/>
          <a:p>
            <a:r>
              <a:rPr lang="sv-SE" b="1" dirty="0"/>
              <a:t>Skapa ditt förråd genom att ibland handla lite extra. </a:t>
            </a:r>
          </a:p>
        </p:txBody>
      </p:sp>
      <p:sp>
        <p:nvSpPr>
          <p:cNvPr id="8" name="Platshållare för sidfot 2">
            <a:extLst>
              <a:ext uri="{FF2B5EF4-FFF2-40B4-BE49-F238E27FC236}">
                <a16:creationId xmlns:a16="http://schemas.microsoft.com/office/drawing/2014/main" id="{96E3091D-21A0-AF3B-CAB5-D35354F2D55F}"/>
              </a:ext>
            </a:extLst>
          </p:cNvPr>
          <p:cNvSpPr>
            <a:spLocks noGrp="1"/>
          </p:cNvSpPr>
          <p:nvPr>
            <p:ph type="ftr" sz="quarter" idx="11"/>
          </p:nvPr>
        </p:nvSpPr>
        <p:spPr>
          <a:xfrm>
            <a:off x="540000" y="6469137"/>
            <a:ext cx="9600000" cy="180000"/>
          </a:xfrm>
        </p:spPr>
        <p:txBody>
          <a:bodyPr/>
          <a:lstStyle/>
          <a:p>
            <a:pPr>
              <a:spcAft>
                <a:spcPts val="600"/>
              </a:spcAft>
            </a:pPr>
            <a:r>
              <a:rPr lang="sv-SE" dirty="0"/>
              <a:t>Södertälje kommun | säkerhetsenheten, HR-avdelningen &amp; kommunikationsenheten</a:t>
            </a:r>
          </a:p>
        </p:txBody>
      </p:sp>
    </p:spTree>
    <p:extLst>
      <p:ext uri="{BB962C8B-B14F-4D97-AF65-F5344CB8AC3E}">
        <p14:creationId xmlns:p14="http://schemas.microsoft.com/office/powerpoint/2010/main" val="3756756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1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1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1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1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1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1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1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1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1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1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1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0" dur="1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6"/>
                                        </p:tgtEl>
                                        <p:attrNameLst>
                                          <p:attrName>style.visibility</p:attrName>
                                        </p:attrNameLst>
                                      </p:cBhvr>
                                      <p:to>
                                        <p:strVal val="visible"/>
                                      </p:to>
                                    </p:set>
                                    <p:anim calcmode="lin" valueType="num">
                                      <p:cBhvr additive="base">
                                        <p:cTn id="55" dur="500" fill="hold"/>
                                        <p:tgtEl>
                                          <p:spTgt spid="6"/>
                                        </p:tgtEl>
                                        <p:attrNameLst>
                                          <p:attrName>ppt_x</p:attrName>
                                        </p:attrNameLst>
                                      </p:cBhvr>
                                      <p:tavLst>
                                        <p:tav tm="0">
                                          <p:val>
                                            <p:strVal val="#ppt_x"/>
                                          </p:val>
                                        </p:tav>
                                        <p:tav tm="100000">
                                          <p:val>
                                            <p:strVal val="#ppt_x"/>
                                          </p:val>
                                        </p:tav>
                                      </p:tavLst>
                                    </p:anim>
                                    <p:anim calcmode="lin" valueType="num">
                                      <p:cBhvr additive="base">
                                        <p:cTn id="56" dur="500" fill="hold"/>
                                        <p:tgtEl>
                                          <p:spTgt spid="6"/>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7"/>
                                        </p:tgtEl>
                                        <p:attrNameLst>
                                          <p:attrName>style.visibility</p:attrName>
                                        </p:attrNameLst>
                                      </p:cBhvr>
                                      <p:to>
                                        <p:strVal val="visible"/>
                                      </p:to>
                                    </p:set>
                                    <p:anim calcmode="lin" valueType="num">
                                      <p:cBhvr additive="base">
                                        <p:cTn id="59" dur="500" fill="hold"/>
                                        <p:tgtEl>
                                          <p:spTgt spid="7"/>
                                        </p:tgtEl>
                                        <p:attrNameLst>
                                          <p:attrName>ppt_x</p:attrName>
                                        </p:attrNameLst>
                                      </p:cBhvr>
                                      <p:tavLst>
                                        <p:tav tm="0">
                                          <p:val>
                                            <p:strVal val="#ppt_x"/>
                                          </p:val>
                                        </p:tav>
                                        <p:tav tm="100000">
                                          <p:val>
                                            <p:strVal val="#ppt_x"/>
                                          </p:val>
                                        </p:tav>
                                      </p:tavLst>
                                    </p:anim>
                                    <p:anim calcmode="lin" valueType="num">
                                      <p:cBhvr additive="base">
                                        <p:cTn id="6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937A5-E50A-A06F-A8AA-7215C6E3F2CA}"/>
              </a:ext>
            </a:extLst>
          </p:cNvPr>
          <p:cNvSpPr>
            <a:spLocks noGrp="1"/>
          </p:cNvSpPr>
          <p:nvPr>
            <p:ph type="title"/>
          </p:nvPr>
        </p:nvSpPr>
        <p:spPr>
          <a:xfrm>
            <a:off x="783771" y="497317"/>
            <a:ext cx="11338560" cy="765048"/>
          </a:xfrm>
        </p:spPr>
        <p:txBody>
          <a:bodyPr anchor="t">
            <a:normAutofit fontScale="90000"/>
          </a:bodyPr>
          <a:lstStyle/>
          <a:p>
            <a:r>
              <a:rPr lang="en-US" dirty="0" err="1"/>
              <a:t>Dialogövning</a:t>
            </a:r>
            <a:r>
              <a:rPr lang="en-US" dirty="0"/>
              <a:t> – tala om din </a:t>
            </a:r>
            <a:r>
              <a:rPr lang="en-US" dirty="0" err="1"/>
              <a:t>hemberedskap</a:t>
            </a:r>
            <a:r>
              <a:rPr lang="en-US" dirty="0"/>
              <a:t> i </a:t>
            </a:r>
            <a:r>
              <a:rPr lang="en-US" dirty="0" err="1"/>
              <a:t>dagsläget</a:t>
            </a:r>
            <a:br>
              <a:rPr lang="en-US" dirty="0"/>
            </a:br>
            <a:br>
              <a:rPr lang="en-US" dirty="0"/>
            </a:br>
            <a:br>
              <a:rPr lang="en-US" dirty="0"/>
            </a:br>
            <a:endParaRPr lang="en-US" dirty="0"/>
          </a:p>
        </p:txBody>
      </p:sp>
      <p:pic>
        <p:nvPicPr>
          <p:cNvPr id="13" name="Platshållare för bild 12" descr="Tre personer i ett gruppsamtal.">
            <a:extLst>
              <a:ext uri="{FF2B5EF4-FFF2-40B4-BE49-F238E27FC236}">
                <a16:creationId xmlns:a16="http://schemas.microsoft.com/office/drawing/2014/main" id="{A88CD74B-7E0C-5C87-AE1F-4004F4C36052}"/>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10258" r="10258"/>
          <a:stretch/>
        </p:blipFill>
        <p:spPr>
          <a:xfrm>
            <a:off x="5764167" y="1351183"/>
            <a:ext cx="6043749" cy="5071069"/>
          </a:xfrm>
          <a:prstGeom prst="rect">
            <a:avLst/>
          </a:prstGeom>
          <a:blipFill>
            <a:blip r:embed="rId4">
              <a:alphaModFix amt="60000"/>
              <a:extLst>
                <a:ext uri="{28A0092B-C50C-407E-A947-70E740481C1C}">
                  <a14:useLocalDpi xmlns:a14="http://schemas.microsoft.com/office/drawing/2010/main" val="0"/>
                </a:ext>
              </a:extLst>
            </a:blip>
            <a:stretch>
              <a:fillRect/>
            </a:stretch>
          </a:blipFill>
        </p:spPr>
      </p:pic>
      <p:sp>
        <p:nvSpPr>
          <p:cNvPr id="11" name="Platshållare för innehåll 1">
            <a:extLst>
              <a:ext uri="{FF2B5EF4-FFF2-40B4-BE49-F238E27FC236}">
                <a16:creationId xmlns:a16="http://schemas.microsoft.com/office/drawing/2014/main" id="{DE937FC3-E62C-823C-BC6F-20BC941F6E72}"/>
              </a:ext>
            </a:extLst>
          </p:cNvPr>
          <p:cNvSpPr txBox="1">
            <a:spLocks/>
          </p:cNvSpPr>
          <p:nvPr/>
        </p:nvSpPr>
        <p:spPr>
          <a:xfrm>
            <a:off x="783770" y="1262365"/>
            <a:ext cx="4665981" cy="4518000"/>
          </a:xfrm>
          <a:prstGeom prst="rect">
            <a:avLst/>
          </a:prstGeom>
        </p:spPr>
        <p:txBody>
          <a:bodyPr>
            <a:normAutofit/>
          </a:bodyPr>
          <a:lstStyle>
            <a:lvl1pPr marL="273050" indent="-273050" algn="l" defTabSz="914400" rtl="0" eaLnBrk="1" latinLnBrk="0" hangingPunct="1">
              <a:lnSpc>
                <a:spcPct val="120000"/>
              </a:lnSpc>
              <a:spcBef>
                <a:spcPts val="1200"/>
              </a:spcBef>
              <a:spcAft>
                <a:spcPts val="0"/>
              </a:spcAft>
              <a:buClr>
                <a:schemeClr val="accent1"/>
              </a:buClr>
              <a:buFont typeface="Wingdings" pitchFamily="2" charset="2"/>
              <a:buChar char=""/>
              <a:defRPr sz="1800" kern="1200">
                <a:solidFill>
                  <a:schemeClr val="tx1"/>
                </a:solidFill>
                <a:latin typeface="+mn-lt"/>
                <a:ea typeface="+mn-ea"/>
                <a:cs typeface="+mn-cs"/>
              </a:defRPr>
            </a:lvl1pPr>
            <a:lvl2pPr marL="447675" indent="-174625" algn="l" defTabSz="914400" rtl="0" eaLnBrk="1" latinLnBrk="0" hangingPunct="1">
              <a:lnSpc>
                <a:spcPct val="120000"/>
              </a:lnSpc>
              <a:spcBef>
                <a:spcPts val="600"/>
              </a:spcBef>
              <a:buFont typeface="Arial" pitchFamily="34" charset="0"/>
              <a:buChar char="–"/>
              <a:defRPr sz="1700" kern="1200">
                <a:solidFill>
                  <a:schemeClr val="tx1"/>
                </a:solidFill>
                <a:latin typeface="+mn-lt"/>
                <a:ea typeface="+mn-ea"/>
                <a:cs typeface="+mn-cs"/>
              </a:defRPr>
            </a:lvl2pPr>
            <a:lvl3pPr marL="1143000" indent="-228600" algn="l" defTabSz="914400" rtl="0" eaLnBrk="1" latinLnBrk="0" hangingPunct="1">
              <a:lnSpc>
                <a:spcPct val="120000"/>
              </a:lnSpc>
              <a:spcBef>
                <a:spcPts val="600"/>
              </a:spcBef>
              <a:buFont typeface="Arial" pitchFamily="34" charset="0"/>
              <a:buChar char="−"/>
              <a:defRPr sz="1500" kern="1200">
                <a:solidFill>
                  <a:schemeClr val="tx1"/>
                </a:solidFill>
                <a:latin typeface="+mn-lt"/>
                <a:ea typeface="+mn-ea"/>
                <a:cs typeface="+mn-cs"/>
              </a:defRPr>
            </a:lvl3pPr>
            <a:lvl4pPr marL="1600200" indent="-228600" algn="l" defTabSz="914400" rtl="0" eaLnBrk="1" latinLnBrk="0" hangingPunct="1">
              <a:lnSpc>
                <a:spcPct val="120000"/>
              </a:lnSpc>
              <a:spcBef>
                <a:spcPts val="600"/>
              </a:spcBef>
              <a:buFont typeface="Arial" pitchFamily="34" charset="0"/>
              <a:buChar char="−"/>
              <a:defRPr sz="1500" kern="1200">
                <a:solidFill>
                  <a:schemeClr val="tx1"/>
                </a:solidFill>
                <a:latin typeface="+mn-lt"/>
                <a:ea typeface="+mn-ea"/>
                <a:cs typeface="+mn-cs"/>
              </a:defRPr>
            </a:lvl4pPr>
            <a:lvl5pPr marL="2057400" indent="-228600" algn="l" defTabSz="914400" rtl="0" eaLnBrk="1" latinLnBrk="0" hangingPunct="1">
              <a:lnSpc>
                <a:spcPct val="120000"/>
              </a:lnSpc>
              <a:spcBef>
                <a:spcPts val="600"/>
              </a:spcBef>
              <a:buFont typeface="Arial" pitchFamily="34" charset="0"/>
              <a:buChar char="−"/>
              <a:defRPr sz="15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sv-SE" sz="2000" dirty="0"/>
              <a:t>Vad har du redan hemma?</a:t>
            </a:r>
          </a:p>
          <a:p>
            <a:r>
              <a:rPr lang="sv-SE" sz="2000" dirty="0"/>
              <a:t>Vad saknar du?</a:t>
            </a:r>
          </a:p>
          <a:p>
            <a:r>
              <a:rPr lang="sv-SE" sz="2000" dirty="0"/>
              <a:t>Vad är ditt första steg? </a:t>
            </a:r>
          </a:p>
        </p:txBody>
      </p:sp>
      <p:sp>
        <p:nvSpPr>
          <p:cNvPr id="6" name="Platshållare för sidfot 2">
            <a:extLst>
              <a:ext uri="{FF2B5EF4-FFF2-40B4-BE49-F238E27FC236}">
                <a16:creationId xmlns:a16="http://schemas.microsoft.com/office/drawing/2014/main" id="{1EE448ED-BEEF-83E3-3B61-A7D771FA903B}"/>
              </a:ext>
            </a:extLst>
          </p:cNvPr>
          <p:cNvSpPr txBox="1">
            <a:spLocks/>
          </p:cNvSpPr>
          <p:nvPr/>
        </p:nvSpPr>
        <p:spPr>
          <a:xfrm>
            <a:off x="540000" y="6380905"/>
            <a:ext cx="9600000" cy="180000"/>
          </a:xfrm>
          <a:prstGeom prst="rect">
            <a:avLst/>
          </a:prstGeom>
        </p:spPr>
        <p:txBody>
          <a:bodyPr lIns="91440" tIns="45720" rIns="91440" bIns="45720" anchor="t"/>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sv-SE" sz="900" dirty="0"/>
              <a:t>Södertälje kommun | säkerhetsenheten, HR-avdelningen &amp; kommunikationsenheten</a:t>
            </a:r>
            <a:endParaRPr lang="sv-SE" sz="900">
              <a:cs typeface="Arial"/>
            </a:endParaRPr>
          </a:p>
        </p:txBody>
      </p:sp>
    </p:spTree>
    <p:extLst>
      <p:ext uri="{BB962C8B-B14F-4D97-AF65-F5344CB8AC3E}">
        <p14:creationId xmlns:p14="http://schemas.microsoft.com/office/powerpoint/2010/main" val="3873504146"/>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0EEA7355-F10D-D5B7-7BCB-87C33D006B1F}"/>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20000" y="1428750"/>
            <a:ext cx="7029540" cy="4715110"/>
          </a:xfrm>
        </p:spPr>
        <p:txBody>
          <a:bodyPr>
            <a:normAutofit/>
          </a:bodyPr>
          <a:lstStyle/>
          <a:p>
            <a:pPr marL="0" indent="0">
              <a:lnSpc>
                <a:spcPct val="110000"/>
              </a:lnSpc>
              <a:spcBef>
                <a:spcPts val="2500"/>
              </a:spcBef>
              <a:buFont typeface="Arial" panose="020B0604020202020204" pitchFamily="34" charset="0"/>
              <a:buNone/>
            </a:pPr>
            <a:r>
              <a:rPr lang="sv-SE" b="1" dirty="0"/>
              <a:t>Personligt ansvar för den egna beredskapen</a:t>
            </a:r>
          </a:p>
          <a:p>
            <a:pPr marL="0" lvl="1" indent="0">
              <a:lnSpc>
                <a:spcPct val="110000"/>
              </a:lnSpc>
              <a:buFont typeface="Arial" panose="020B0604020202020204" pitchFamily="34" charset="0"/>
              <a:buNone/>
            </a:pPr>
            <a:r>
              <a:rPr lang="sv-SE" sz="1800" dirty="0"/>
              <a:t>Varje individ ansvarar för sin egen beredskap utifrån sina </a:t>
            </a:r>
            <a:br>
              <a:rPr lang="sv-SE" sz="1800" dirty="0"/>
            </a:br>
            <a:r>
              <a:rPr lang="sv-SE" sz="1800" dirty="0"/>
              <a:t>unika förutsättningar och möjligheter.</a:t>
            </a:r>
          </a:p>
          <a:p>
            <a:pPr marL="0" indent="0">
              <a:lnSpc>
                <a:spcPct val="110000"/>
              </a:lnSpc>
              <a:spcBef>
                <a:spcPts val="2500"/>
              </a:spcBef>
              <a:buFont typeface="Arial" panose="020B0604020202020204" pitchFamily="34" charset="0"/>
              <a:buNone/>
            </a:pPr>
            <a:r>
              <a:rPr lang="sv-SE" b="1" dirty="0"/>
              <a:t>Samhällets styrka och motståndskraft</a:t>
            </a:r>
          </a:p>
          <a:p>
            <a:pPr marL="0" lvl="1" indent="0">
              <a:lnSpc>
                <a:spcPct val="110000"/>
              </a:lnSpc>
              <a:buFont typeface="Arial" panose="020B0604020202020204" pitchFamily="34" charset="0"/>
              <a:buNone/>
            </a:pPr>
            <a:r>
              <a:rPr lang="sv-SE" sz="1800" dirty="0"/>
              <a:t>Din egen beredskap stärker hela samhällets styrka att</a:t>
            </a:r>
            <a:br>
              <a:rPr lang="sv-SE" sz="1800" dirty="0"/>
            </a:br>
            <a:r>
              <a:rPr lang="sv-SE" sz="1800" dirty="0"/>
              <a:t>klara kriser eller i värsta fall krig.</a:t>
            </a:r>
          </a:p>
          <a:p>
            <a:pPr marL="0" indent="0">
              <a:lnSpc>
                <a:spcPct val="110000"/>
              </a:lnSpc>
              <a:spcBef>
                <a:spcPts val="2500"/>
              </a:spcBef>
              <a:buFont typeface="Arial" panose="020B0604020202020204" pitchFamily="34" charset="0"/>
              <a:buNone/>
            </a:pPr>
            <a:r>
              <a:rPr lang="sv-SE" b="1" dirty="0"/>
              <a:t>Samtal om beredskap kan vara en del av vardagen</a:t>
            </a:r>
          </a:p>
          <a:p>
            <a:pPr marL="0" lvl="1" indent="0">
              <a:lnSpc>
                <a:spcPct val="110000"/>
              </a:lnSpc>
              <a:buFont typeface="Arial" panose="020B0604020202020204" pitchFamily="34" charset="0"/>
              <a:buNone/>
            </a:pPr>
            <a:r>
              <a:rPr lang="sv-SE" sz="1800" dirty="0"/>
              <a:t>Att prata om beredskap är en naturlig del av vardags-</a:t>
            </a:r>
            <a:br>
              <a:rPr lang="sv-SE" sz="1800" dirty="0"/>
            </a:br>
            <a:r>
              <a:rPr lang="sv-SE" sz="1800" dirty="0"/>
              <a:t>ansvaret och behöver inte vara något krångligt.</a:t>
            </a:r>
            <a:endParaRPr lang="sv-SE" sz="1400" dirty="0"/>
          </a:p>
        </p:txBody>
      </p:sp>
      <p:sp>
        <p:nvSpPr>
          <p:cNvPr id="15" name="Slide Number Placeholder 3">
            <a:extLst>
              <a:ext uri="{FF2B5EF4-FFF2-40B4-BE49-F238E27FC236}">
                <a16:creationId xmlns:a16="http://schemas.microsoft.com/office/drawing/2014/main" id="{90CD9FD6-5EBC-DE6F-5161-106BC88F26DC}"/>
              </a:ext>
            </a:extLst>
          </p:cNvPr>
          <p:cNvSpPr>
            <a:spLocks noGrp="1"/>
          </p:cNvSpPr>
          <p:nvPr>
            <p:ph type="sldNum" sz="quarter" idx="12"/>
          </p:nvPr>
        </p:nvSpPr>
        <p:spPr>
          <a:xfrm>
            <a:off x="11215849" y="6380905"/>
            <a:ext cx="480000" cy="180000"/>
          </a:xfrm>
        </p:spPr>
        <p:txBody>
          <a:bodyPr/>
          <a:lstStyle/>
          <a:p>
            <a:pPr>
              <a:spcAft>
                <a:spcPts val="600"/>
              </a:spcAft>
            </a:pPr>
            <a:fld id="{8F15A4FC-ED14-456E-94B6-450AA2B783A3}" type="slidenum">
              <a:rPr lang="sv-SE" smtClean="0"/>
              <a:pPr>
                <a:spcAft>
                  <a:spcPts val="600"/>
                </a:spcAft>
              </a:pPr>
              <a:t>12</a:t>
            </a:fld>
            <a:endParaRPr lang="sv-SE"/>
          </a:p>
        </p:txBody>
      </p:sp>
      <p:sp>
        <p:nvSpPr>
          <p:cNvPr id="2" name="Title 1">
            <a:extLst>
              <a:ext uri="{FF2B5EF4-FFF2-40B4-BE49-F238E27FC236}">
                <a16:creationId xmlns:a16="http://schemas.microsoft.com/office/drawing/2014/main" id="{05E651FA-618A-BC04-616F-D4E9A01D3063}"/>
              </a:ext>
            </a:extLst>
          </p:cNvPr>
          <p:cNvSpPr>
            <a:spLocks noGrp="1"/>
          </p:cNvSpPr>
          <p:nvPr>
            <p:ph type="title"/>
          </p:nvPr>
        </p:nvSpPr>
        <p:spPr>
          <a:xfrm>
            <a:off x="719998" y="590752"/>
            <a:ext cx="10764001" cy="1293803"/>
          </a:xfrm>
        </p:spPr>
        <p:txBody>
          <a:bodyPr anchor="t">
            <a:normAutofit/>
          </a:bodyPr>
          <a:lstStyle/>
          <a:p>
            <a:r>
              <a:rPr lang="sv-SE" dirty="0"/>
              <a:t>Din beredskap stärker oss alla</a:t>
            </a:r>
            <a:endParaRPr lang="en-US" strike="sngStrike" dirty="0"/>
          </a:p>
        </p:txBody>
      </p:sp>
      <p:sp>
        <p:nvSpPr>
          <p:cNvPr id="6" name="Flödesschema: Lagring med sekventiell åtkomst 5">
            <a:extLst>
              <a:ext uri="{FF2B5EF4-FFF2-40B4-BE49-F238E27FC236}">
                <a16:creationId xmlns:a16="http://schemas.microsoft.com/office/drawing/2014/main" id="{0207D636-C128-D4B0-1787-23FEEEDE1980}"/>
              </a:ext>
            </a:extLst>
          </p:cNvPr>
          <p:cNvSpPr/>
          <p:nvPr/>
        </p:nvSpPr>
        <p:spPr>
          <a:xfrm>
            <a:off x="7278186" y="1243461"/>
            <a:ext cx="3849889" cy="3783294"/>
          </a:xfrm>
          <a:prstGeom prst="flowChartMagneticTap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400" dirty="0"/>
              <a:t>Det behöver inte vara perfekt i dag. Små steg från och med nu och framåt ökar din beredskap.</a:t>
            </a:r>
          </a:p>
        </p:txBody>
      </p:sp>
      <p:sp>
        <p:nvSpPr>
          <p:cNvPr id="3" name="Platshållare för sidfot 2">
            <a:extLst>
              <a:ext uri="{FF2B5EF4-FFF2-40B4-BE49-F238E27FC236}">
                <a16:creationId xmlns:a16="http://schemas.microsoft.com/office/drawing/2014/main" id="{F2FBA8A6-524E-010A-1157-B3029A0E1899}"/>
              </a:ext>
            </a:extLst>
          </p:cNvPr>
          <p:cNvSpPr>
            <a:spLocks noGrp="1"/>
          </p:cNvSpPr>
          <p:nvPr>
            <p:ph type="ftr" sz="quarter" idx="11"/>
          </p:nvPr>
        </p:nvSpPr>
        <p:spPr>
          <a:xfrm>
            <a:off x="540000" y="6380905"/>
            <a:ext cx="9600000" cy="180000"/>
          </a:xfrm>
        </p:spPr>
        <p:txBody>
          <a:bodyPr/>
          <a:lstStyle/>
          <a:p>
            <a:pPr>
              <a:spcAft>
                <a:spcPts val="600"/>
              </a:spcAft>
            </a:pPr>
            <a:r>
              <a:rPr lang="sv-SE" dirty="0"/>
              <a:t>Södertälje kommun | säkerhetsenheten, HR-avdelningen &amp; kommunikationsenheten</a:t>
            </a:r>
          </a:p>
        </p:txBody>
      </p:sp>
    </p:spTree>
    <p:extLst>
      <p:ext uri="{BB962C8B-B14F-4D97-AF65-F5344CB8AC3E}">
        <p14:creationId xmlns:p14="http://schemas.microsoft.com/office/powerpoint/2010/main" val="25950638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calcmode="lin" valueType="num">
                                      <p:cBhvr additive="base">
                                        <p:cTn id="12"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7">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7">
                                            <p:txEl>
                                              <p:pRg st="1" end="1"/>
                                            </p:txEl>
                                          </p:spTgt>
                                        </p:tgtEl>
                                        <p:attrNameLst>
                                          <p:attrName>style.visibility</p:attrName>
                                        </p:attrNameLst>
                                      </p:cBhvr>
                                      <p:to>
                                        <p:strVal val="visible"/>
                                      </p:to>
                                    </p:set>
                                    <p:anim calcmode="lin" valueType="num">
                                      <p:cBhvr additive="base">
                                        <p:cTn id="16"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 calcmode="lin" valueType="num">
                                      <p:cBhvr additive="base">
                                        <p:cTn id="22"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7">
                                            <p:txEl>
                                              <p:pRg st="2" end="2"/>
                                            </p:txEl>
                                          </p:spTgt>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7">
                                            <p:txEl>
                                              <p:pRg st="3" end="3"/>
                                            </p:txEl>
                                          </p:spTgt>
                                        </p:tgtEl>
                                        <p:attrNameLst>
                                          <p:attrName>style.visibility</p:attrName>
                                        </p:attrNameLst>
                                      </p:cBhvr>
                                      <p:to>
                                        <p:strVal val="visible"/>
                                      </p:to>
                                    </p:set>
                                    <p:anim calcmode="lin" valueType="num">
                                      <p:cBhvr additive="base">
                                        <p:cTn id="26"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 calcmode="lin" valueType="num">
                                      <p:cBhvr additive="base">
                                        <p:cTn id="32"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7">
                                            <p:txEl>
                                              <p:pRg st="4" end="4"/>
                                            </p:txEl>
                                          </p:spTgt>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7">
                                            <p:txEl>
                                              <p:pRg st="5" end="5"/>
                                            </p:txEl>
                                          </p:spTgt>
                                        </p:tgtEl>
                                        <p:attrNameLst>
                                          <p:attrName>style.visibility</p:attrName>
                                        </p:attrNameLst>
                                      </p:cBhvr>
                                      <p:to>
                                        <p:strVal val="visible"/>
                                      </p:to>
                                    </p:set>
                                    <p:anim calcmode="lin" valueType="num">
                                      <p:cBhvr additive="base">
                                        <p:cTn id="36"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250"/>
                                  </p:stCondLst>
                                  <p:childTnLst>
                                    <p:set>
                                      <p:cBhvr>
                                        <p:cTn id="41" dur="1" fill="hold">
                                          <p:stCondLst>
                                            <p:cond delay="0"/>
                                          </p:stCondLst>
                                        </p:cTn>
                                        <p:tgtEl>
                                          <p:spTgt spid="6"/>
                                        </p:tgtEl>
                                        <p:attrNameLst>
                                          <p:attrName>style.visibility</p:attrName>
                                        </p:attrNameLst>
                                      </p:cBhvr>
                                      <p:to>
                                        <p:strVal val="visible"/>
                                      </p:to>
                                    </p:set>
                                    <p:anim calcmode="lin" valueType="num">
                                      <p:cBhvr additive="base">
                                        <p:cTn id="42" dur="1500" fill="hold"/>
                                        <p:tgtEl>
                                          <p:spTgt spid="6"/>
                                        </p:tgtEl>
                                        <p:attrNameLst>
                                          <p:attrName>ppt_x</p:attrName>
                                        </p:attrNameLst>
                                      </p:cBhvr>
                                      <p:tavLst>
                                        <p:tav tm="0">
                                          <p:val>
                                            <p:strVal val="#ppt_x"/>
                                          </p:val>
                                        </p:tav>
                                        <p:tav tm="100000">
                                          <p:val>
                                            <p:strVal val="#ppt_x"/>
                                          </p:val>
                                        </p:tav>
                                      </p:tavLst>
                                    </p:anim>
                                    <p:anim calcmode="lin" valueType="num">
                                      <p:cBhvr additive="base">
                                        <p:cTn id="43" dur="1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2D8C5-9328-B2F5-6503-7B8EE8AAA6D9}"/>
              </a:ext>
            </a:extLst>
          </p:cNvPr>
          <p:cNvSpPr>
            <a:spLocks noGrp="1"/>
          </p:cNvSpPr>
          <p:nvPr>
            <p:ph type="title"/>
          </p:nvPr>
        </p:nvSpPr>
        <p:spPr>
          <a:xfrm>
            <a:off x="557048" y="532993"/>
            <a:ext cx="10816346" cy="749270"/>
          </a:xfrm>
        </p:spPr>
        <p:txBody>
          <a:bodyPr anchor="t">
            <a:normAutofit/>
          </a:bodyPr>
          <a:lstStyle/>
          <a:p>
            <a:r>
              <a:rPr lang="en-US" dirty="0" err="1"/>
              <a:t>Uppmaning</a:t>
            </a:r>
            <a:r>
              <a:rPr lang="en-US" dirty="0"/>
              <a:t>: </a:t>
            </a:r>
            <a:r>
              <a:rPr lang="en-US" dirty="0" err="1"/>
              <a:t>Gör</a:t>
            </a:r>
            <a:r>
              <a:rPr lang="en-US" dirty="0"/>
              <a:t> </a:t>
            </a:r>
            <a:r>
              <a:rPr lang="en-US" dirty="0" err="1"/>
              <a:t>en</a:t>
            </a:r>
            <a:r>
              <a:rPr lang="en-US" dirty="0"/>
              <a:t> </a:t>
            </a:r>
            <a:r>
              <a:rPr lang="en-US" dirty="0" err="1"/>
              <a:t>sak</a:t>
            </a:r>
            <a:r>
              <a:rPr lang="en-US" dirty="0"/>
              <a:t> redan </a:t>
            </a:r>
            <a:r>
              <a:rPr lang="en-US" dirty="0" err="1"/>
              <a:t>idag</a:t>
            </a:r>
            <a:r>
              <a:rPr lang="en-US" dirty="0"/>
              <a:t> </a:t>
            </a:r>
            <a:r>
              <a:rPr lang="en-US" dirty="0" err="1"/>
              <a:t>eller</a:t>
            </a:r>
            <a:r>
              <a:rPr lang="en-US" dirty="0"/>
              <a:t> </a:t>
            </a:r>
            <a:r>
              <a:rPr lang="en-US" dirty="0" err="1"/>
              <a:t>denna</a:t>
            </a:r>
            <a:r>
              <a:rPr lang="en-US" dirty="0"/>
              <a:t> </a:t>
            </a:r>
            <a:r>
              <a:rPr lang="en-US" dirty="0" err="1"/>
              <a:t>vecka</a:t>
            </a:r>
            <a:endParaRPr lang="en-US" dirty="0"/>
          </a:p>
        </p:txBody>
      </p:sp>
      <p:sp>
        <p:nvSpPr>
          <p:cNvPr id="7" name="Content Placeholder 6">
            <a:extLst>
              <a:ext uri="{FF2B5EF4-FFF2-40B4-BE49-F238E27FC236}">
                <a16:creationId xmlns:a16="http://schemas.microsoft.com/office/drawing/2014/main" id="{BF1A55A3-D616-822D-2698-3BC3DA43E881}"/>
              </a:ext>
            </a:extLst>
          </p:cNvPr>
          <p:cNvSpPr>
            <a:spLocks noGrp="1"/>
          </p:cNvSpPr>
          <p:nvPr>
            <p:ph type="body"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57048" y="1715589"/>
            <a:ext cx="4508938" cy="3727268"/>
          </a:xfrm>
        </p:spPr>
        <p:txBody>
          <a:bodyPr>
            <a:normAutofit/>
          </a:bodyPr>
          <a:lstStyle/>
          <a:p>
            <a:pPr marL="285750" indent="-285750">
              <a:lnSpc>
                <a:spcPct val="110000"/>
              </a:lnSpc>
              <a:spcBef>
                <a:spcPts val="2500"/>
              </a:spcBef>
              <a:buSzPct val="150000"/>
              <a:buFont typeface="Wingdings" panose="05000000000000000000" pitchFamily="2" charset="2"/>
              <a:buChar char="§"/>
            </a:pPr>
            <a:r>
              <a:rPr lang="en-US" sz="1800" dirty="0"/>
              <a:t>Ditt </a:t>
            </a:r>
            <a:r>
              <a:rPr lang="en-US" sz="1800" dirty="0" err="1"/>
              <a:t>första</a:t>
            </a:r>
            <a:r>
              <a:rPr lang="en-US" sz="1800" dirty="0"/>
              <a:t> </a:t>
            </a:r>
            <a:r>
              <a:rPr lang="en-US" sz="1800" dirty="0" err="1"/>
              <a:t>steg</a:t>
            </a:r>
            <a:r>
              <a:rPr lang="en-US" sz="1800" dirty="0"/>
              <a:t> i </a:t>
            </a:r>
            <a:r>
              <a:rPr lang="en-US" sz="1800" dirty="0" err="1"/>
              <a:t>beredskap</a:t>
            </a:r>
            <a:r>
              <a:rPr lang="en-US" sz="1800" dirty="0"/>
              <a:t> är att redan </a:t>
            </a:r>
            <a:r>
              <a:rPr lang="en-US" sz="1800" dirty="0" err="1"/>
              <a:t>idag</a:t>
            </a:r>
            <a:r>
              <a:rPr lang="en-US" sz="1800" dirty="0"/>
              <a:t> </a:t>
            </a:r>
            <a:r>
              <a:rPr lang="en-US" sz="1800" dirty="0" err="1"/>
              <a:t>eller</a:t>
            </a:r>
            <a:r>
              <a:rPr lang="en-US" sz="1800" dirty="0"/>
              <a:t> </a:t>
            </a:r>
            <a:r>
              <a:rPr lang="en-US" sz="1800" dirty="0" err="1"/>
              <a:t>denna</a:t>
            </a:r>
            <a:r>
              <a:rPr lang="en-US" sz="1800" dirty="0"/>
              <a:t> </a:t>
            </a:r>
            <a:r>
              <a:rPr lang="en-US" sz="1800" dirty="0" err="1"/>
              <a:t>vecka</a:t>
            </a:r>
            <a:r>
              <a:rPr lang="en-US" sz="1800" dirty="0"/>
              <a:t> </a:t>
            </a:r>
            <a:r>
              <a:rPr lang="en-US" sz="1800" dirty="0" err="1"/>
              <a:t>gå</a:t>
            </a:r>
            <a:r>
              <a:rPr lang="en-US" sz="1800" dirty="0"/>
              <a:t> till </a:t>
            </a:r>
            <a:r>
              <a:rPr lang="en-US" sz="1800" dirty="0" err="1"/>
              <a:t>konkret</a:t>
            </a:r>
            <a:r>
              <a:rPr lang="en-US" sz="1800" dirty="0"/>
              <a:t> handling – som att </a:t>
            </a:r>
            <a:r>
              <a:rPr lang="en-US" sz="1800" dirty="0" err="1"/>
              <a:t>spara</a:t>
            </a:r>
            <a:r>
              <a:rPr lang="en-US" sz="1800" dirty="0"/>
              <a:t> </a:t>
            </a:r>
            <a:r>
              <a:rPr lang="en-US" sz="1800" dirty="0" err="1"/>
              <a:t>vatten</a:t>
            </a:r>
            <a:r>
              <a:rPr lang="en-US" sz="1800" dirty="0"/>
              <a:t> </a:t>
            </a:r>
            <a:r>
              <a:rPr lang="en-US" sz="1800" dirty="0" err="1"/>
              <a:t>på</a:t>
            </a:r>
            <a:r>
              <a:rPr lang="en-US" sz="1800" dirty="0"/>
              <a:t> dunk </a:t>
            </a:r>
            <a:r>
              <a:rPr lang="en-US" sz="1800" dirty="0" err="1"/>
              <a:t>eller</a:t>
            </a:r>
            <a:r>
              <a:rPr lang="en-US" sz="1800" dirty="0"/>
              <a:t> </a:t>
            </a:r>
            <a:r>
              <a:rPr lang="en-US" sz="1800" dirty="0" err="1"/>
              <a:t>köpa</a:t>
            </a:r>
            <a:r>
              <a:rPr lang="en-US" sz="1800" dirty="0"/>
              <a:t> </a:t>
            </a:r>
            <a:r>
              <a:rPr lang="en-US" sz="1800" dirty="0" err="1"/>
              <a:t>en</a:t>
            </a:r>
            <a:r>
              <a:rPr lang="en-US" sz="1800" dirty="0"/>
              <a:t> </a:t>
            </a:r>
            <a:r>
              <a:rPr lang="en-US" sz="1800" dirty="0" err="1"/>
              <a:t>vevradio</a:t>
            </a:r>
            <a:r>
              <a:rPr lang="en-US" sz="1800" dirty="0"/>
              <a:t>.</a:t>
            </a:r>
          </a:p>
          <a:p>
            <a:pPr marL="285750" indent="-285750">
              <a:lnSpc>
                <a:spcPct val="110000"/>
              </a:lnSpc>
              <a:spcBef>
                <a:spcPts val="2500"/>
              </a:spcBef>
              <a:buSzPct val="150000"/>
              <a:buFont typeface="Wingdings" panose="05000000000000000000" pitchFamily="2" charset="2"/>
              <a:buChar char="§"/>
            </a:pPr>
            <a:r>
              <a:rPr lang="en-US" sz="1800" dirty="0"/>
              <a:t>Prata med </a:t>
            </a:r>
            <a:r>
              <a:rPr lang="en-US" sz="1800" dirty="0" err="1"/>
              <a:t>familj</a:t>
            </a:r>
            <a:r>
              <a:rPr lang="en-US" sz="1800" dirty="0"/>
              <a:t> och </a:t>
            </a:r>
            <a:r>
              <a:rPr lang="en-US" sz="1800" dirty="0" err="1"/>
              <a:t>vänner</a:t>
            </a:r>
            <a:r>
              <a:rPr lang="en-US" sz="1800" dirty="0"/>
              <a:t> om </a:t>
            </a:r>
            <a:r>
              <a:rPr lang="en-US" sz="1800" dirty="0" err="1"/>
              <a:t>krisberedskap</a:t>
            </a:r>
            <a:r>
              <a:rPr lang="en-US" sz="1800" dirty="0"/>
              <a:t> för att </a:t>
            </a:r>
            <a:r>
              <a:rPr lang="en-US" sz="1800" dirty="0" err="1"/>
              <a:t>stärka</a:t>
            </a:r>
            <a:r>
              <a:rPr lang="en-US" sz="1800" dirty="0"/>
              <a:t> </a:t>
            </a:r>
            <a:r>
              <a:rPr lang="en-US" sz="1800" dirty="0" err="1"/>
              <a:t>gemenskap</a:t>
            </a:r>
            <a:r>
              <a:rPr lang="en-US" sz="1800" dirty="0"/>
              <a:t> och </a:t>
            </a:r>
            <a:r>
              <a:rPr lang="en-US" sz="1800" dirty="0" err="1"/>
              <a:t>kontroll</a:t>
            </a:r>
            <a:r>
              <a:rPr lang="en-US" sz="1800" dirty="0"/>
              <a:t>.</a:t>
            </a:r>
          </a:p>
          <a:p>
            <a:pPr marL="285750" indent="-285750">
              <a:lnSpc>
                <a:spcPct val="110000"/>
              </a:lnSpc>
              <a:spcBef>
                <a:spcPts val="2500"/>
              </a:spcBef>
              <a:buSzPct val="150000"/>
              <a:buFont typeface="Wingdings" panose="05000000000000000000" pitchFamily="2" charset="2"/>
              <a:buChar char="§"/>
            </a:pPr>
            <a:r>
              <a:rPr lang="en-US" sz="1800" dirty="0" err="1"/>
              <a:t>Fortsätt</a:t>
            </a:r>
            <a:r>
              <a:rPr lang="en-US" sz="1800" dirty="0"/>
              <a:t> </a:t>
            </a:r>
            <a:r>
              <a:rPr lang="en-US" sz="1800" dirty="0" err="1"/>
              <a:t>samtalet</a:t>
            </a:r>
            <a:r>
              <a:rPr lang="en-US" sz="1800" dirty="0"/>
              <a:t> </a:t>
            </a:r>
            <a:r>
              <a:rPr lang="en-US" sz="1800" dirty="0" err="1"/>
              <a:t>efter</a:t>
            </a:r>
            <a:r>
              <a:rPr lang="en-US" sz="1800" dirty="0"/>
              <a:t> </a:t>
            </a:r>
            <a:r>
              <a:rPr lang="en-US" sz="1800" dirty="0" err="1"/>
              <a:t>mötet</a:t>
            </a:r>
            <a:r>
              <a:rPr lang="en-US" sz="1800" dirty="0"/>
              <a:t> för att </a:t>
            </a:r>
            <a:r>
              <a:rPr lang="en-US" sz="1800" dirty="0" err="1"/>
              <a:t>göra</a:t>
            </a:r>
            <a:r>
              <a:rPr lang="en-US" sz="1800" dirty="0"/>
              <a:t> </a:t>
            </a:r>
            <a:r>
              <a:rPr lang="en-US" sz="1800" dirty="0" err="1"/>
              <a:t>beredskap</a:t>
            </a:r>
            <a:r>
              <a:rPr lang="en-US" sz="1800" dirty="0"/>
              <a:t> till </a:t>
            </a:r>
            <a:r>
              <a:rPr lang="en-US" sz="1800" dirty="0" err="1"/>
              <a:t>en</a:t>
            </a:r>
            <a:r>
              <a:rPr lang="en-US" sz="1800" dirty="0"/>
              <a:t> </a:t>
            </a:r>
            <a:r>
              <a:rPr lang="en-US" sz="1800" dirty="0" err="1"/>
              <a:t>naturlig</a:t>
            </a:r>
            <a:r>
              <a:rPr lang="en-US" sz="1800" dirty="0"/>
              <a:t> del av </a:t>
            </a:r>
            <a:r>
              <a:rPr lang="en-US" sz="1800" dirty="0" err="1"/>
              <a:t>vardagen</a:t>
            </a:r>
            <a:r>
              <a:rPr lang="en-US" sz="1800" dirty="0"/>
              <a:t>, </a:t>
            </a:r>
            <a:r>
              <a:rPr lang="en-US" sz="1800" dirty="0" err="1"/>
              <a:t>både</a:t>
            </a:r>
            <a:r>
              <a:rPr lang="en-US" sz="1800" dirty="0"/>
              <a:t> </a:t>
            </a:r>
            <a:r>
              <a:rPr lang="en-US" sz="1800" dirty="0" err="1"/>
              <a:t>idag</a:t>
            </a:r>
            <a:r>
              <a:rPr lang="en-US" sz="1800" dirty="0"/>
              <a:t> och i </a:t>
            </a:r>
            <a:r>
              <a:rPr lang="en-US" sz="1800" dirty="0" err="1"/>
              <a:t>framtiden</a:t>
            </a:r>
            <a:r>
              <a:rPr lang="en-US" sz="1800" dirty="0"/>
              <a:t>.</a:t>
            </a:r>
          </a:p>
        </p:txBody>
      </p:sp>
      <p:sp>
        <p:nvSpPr>
          <p:cNvPr id="10" name="textruta 9">
            <a:extLst>
              <a:ext uri="{FF2B5EF4-FFF2-40B4-BE49-F238E27FC236}">
                <a16:creationId xmlns:a16="http://schemas.microsoft.com/office/drawing/2014/main" id="{6AD30884-CA5A-0450-6E3C-77889B4A6D54}"/>
              </a:ext>
            </a:extLst>
          </p:cNvPr>
          <p:cNvSpPr txBox="1"/>
          <p:nvPr/>
        </p:nvSpPr>
        <p:spPr>
          <a:xfrm>
            <a:off x="5655510" y="5577497"/>
            <a:ext cx="5715000" cy="230832"/>
          </a:xfrm>
          <a:prstGeom prst="rect">
            <a:avLst/>
          </a:prstGeom>
          <a:noFill/>
        </p:spPr>
        <p:txBody>
          <a:bodyPr wrap="square" rtlCol="0">
            <a:spAutoFit/>
          </a:bodyPr>
          <a:lstStyle/>
          <a:p>
            <a:r>
              <a:rPr lang="sv-SE" sz="900" dirty="0"/>
              <a:t>Foto: Christian Dahlqvist licensierad enligt CC BY, delvis AI-justerad.</a:t>
            </a:r>
          </a:p>
        </p:txBody>
      </p:sp>
      <p:sp>
        <p:nvSpPr>
          <p:cNvPr id="5" name="Platshållare för sidfot 2">
            <a:extLst>
              <a:ext uri="{FF2B5EF4-FFF2-40B4-BE49-F238E27FC236}">
                <a16:creationId xmlns:a16="http://schemas.microsoft.com/office/drawing/2014/main" id="{57E040AE-ACF5-F8C4-2111-4D5B16AB8B36}"/>
              </a:ext>
            </a:extLst>
          </p:cNvPr>
          <p:cNvSpPr txBox="1">
            <a:spLocks/>
          </p:cNvSpPr>
          <p:nvPr/>
        </p:nvSpPr>
        <p:spPr>
          <a:xfrm>
            <a:off x="484582" y="6555840"/>
            <a:ext cx="9600000" cy="180000"/>
          </a:xfrm>
          <a:prstGeom prst="rect">
            <a:avLst/>
          </a:prstGeom>
        </p:spPr>
        <p:txBody>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sv-SE" sz="900" dirty="0"/>
              <a:t>Södertälje kommun | säkerhetsenheten, HR-avdelningen &amp; kommunikationsenheten</a:t>
            </a:r>
          </a:p>
        </p:txBody>
      </p:sp>
      <p:pic>
        <p:nvPicPr>
          <p:cNvPr id="6" name="Bildobjekt 5" descr="Familj äter och pratar, runt ett bord på restaurang. ">
            <a:extLst>
              <a:ext uri="{FF2B5EF4-FFF2-40B4-BE49-F238E27FC236}">
                <a16:creationId xmlns:a16="http://schemas.microsoft.com/office/drawing/2014/main" id="{7A99144F-1821-E1C7-3CC7-F724E69C96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25056" y="1850229"/>
            <a:ext cx="5418875" cy="3727268"/>
          </a:xfrm>
          <a:prstGeom prst="rect">
            <a:avLst/>
          </a:prstGeom>
        </p:spPr>
      </p:pic>
    </p:spTree>
    <p:extLst>
      <p:ext uri="{BB962C8B-B14F-4D97-AF65-F5344CB8AC3E}">
        <p14:creationId xmlns:p14="http://schemas.microsoft.com/office/powerpoint/2010/main" val="21572715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calcmode="lin" valueType="num">
                                      <p:cBhvr additive="base">
                                        <p:cTn id="12" dur="1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3" dur="1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7">
                                            <p:txEl>
                                              <p:pRg st="1" end="1"/>
                                            </p:txEl>
                                          </p:spTgt>
                                        </p:tgtEl>
                                        <p:attrNameLst>
                                          <p:attrName>style.visibility</p:attrName>
                                        </p:attrNameLst>
                                      </p:cBhvr>
                                      <p:to>
                                        <p:strVal val="visible"/>
                                      </p:to>
                                    </p:set>
                                    <p:anim calcmode="lin" valueType="num">
                                      <p:cBhvr additive="base">
                                        <p:cTn id="18" dur="1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9" dur="1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7">
                                            <p:txEl>
                                              <p:pRg st="2" end="2"/>
                                            </p:txEl>
                                          </p:spTgt>
                                        </p:tgtEl>
                                        <p:attrNameLst>
                                          <p:attrName>style.visibility</p:attrName>
                                        </p:attrNameLst>
                                      </p:cBhvr>
                                      <p:to>
                                        <p:strVal val="visible"/>
                                      </p:to>
                                    </p:set>
                                    <p:anim calcmode="lin" valueType="num">
                                      <p:cBhvr additive="base">
                                        <p:cTn id="24" dur="1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5" dur="1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descr="En QR-kod som kan scannas av med mobiltelefon.">
            <a:extLst>
              <a:ext uri="{FF2B5EF4-FFF2-40B4-BE49-F238E27FC236}">
                <a16:creationId xmlns:a16="http://schemas.microsoft.com/office/drawing/2014/main" id="{714D8DDA-4153-04C4-9189-1E2157B44ECB}"/>
              </a:ext>
            </a:extLst>
          </p:cNvPr>
          <p:cNvSpPr>
            <a:spLocks noGrp="1"/>
          </p:cNvSpPr>
          <p:nvPr>
            <p:ph idx="1"/>
          </p:nvPr>
        </p:nvSpPr>
        <p:spPr/>
        <p:txBody>
          <a:bodyPr vert="horz" lIns="0" tIns="0" rIns="0" bIns="0" rtlCol="0" anchor="t">
            <a:noAutofit/>
          </a:bodyPr>
          <a:lstStyle/>
          <a:p>
            <a:pPr marL="0" indent="0">
              <a:buNone/>
            </a:pPr>
            <a:br>
              <a:rPr lang="sv-SE" dirty="0">
                <a:cs typeface="Arial"/>
              </a:rPr>
            </a:br>
            <a:endParaRPr lang="sv-SE" dirty="0"/>
          </a:p>
        </p:txBody>
      </p:sp>
      <p:sp>
        <p:nvSpPr>
          <p:cNvPr id="4" name="Platshållare för bildnummer 3">
            <a:extLst>
              <a:ext uri="{FF2B5EF4-FFF2-40B4-BE49-F238E27FC236}">
                <a16:creationId xmlns:a16="http://schemas.microsoft.com/office/drawing/2014/main" id="{3BA49C51-1414-0618-8F10-225B3A9DCFB0}"/>
              </a:ext>
            </a:extLst>
          </p:cNvPr>
          <p:cNvSpPr>
            <a:spLocks noGrp="1"/>
          </p:cNvSpPr>
          <p:nvPr>
            <p:ph type="sldNum" sz="quarter" idx="12"/>
          </p:nvPr>
        </p:nvSpPr>
        <p:spPr/>
        <p:txBody>
          <a:bodyPr/>
          <a:lstStyle/>
          <a:p>
            <a:fld id="{8F15A4FC-ED14-456E-94B6-450AA2B783A3}" type="slidenum">
              <a:rPr lang="sv-SE" smtClean="0"/>
              <a:t>14</a:t>
            </a:fld>
            <a:endParaRPr lang="sv-SE" dirty="0"/>
          </a:p>
        </p:txBody>
      </p:sp>
      <p:sp>
        <p:nvSpPr>
          <p:cNvPr id="6" name="Rubrik 5">
            <a:extLst>
              <a:ext uri="{FF2B5EF4-FFF2-40B4-BE49-F238E27FC236}">
                <a16:creationId xmlns:a16="http://schemas.microsoft.com/office/drawing/2014/main" id="{584FAED4-0517-4FCC-1358-A649B261470E}"/>
              </a:ext>
            </a:extLst>
          </p:cNvPr>
          <p:cNvSpPr>
            <a:spLocks noGrp="1"/>
          </p:cNvSpPr>
          <p:nvPr>
            <p:ph type="title"/>
          </p:nvPr>
        </p:nvSpPr>
        <p:spPr/>
        <p:txBody>
          <a:bodyPr/>
          <a:lstStyle/>
          <a:p>
            <a:r>
              <a:rPr lang="sv-SE" sz="2800" dirty="0">
                <a:cs typeface="Arial"/>
              </a:rPr>
              <a:t>Läs mer på </a:t>
            </a:r>
            <a:r>
              <a:rPr lang="sv-SE" sz="2800" u="sng" dirty="0">
                <a:cs typeface="Arial"/>
                <a:hlinkClick r:id="rId3"/>
              </a:rPr>
              <a:t>sodertalje.se under krisberedskap och civilt försvar – till exempel checklista för hemberedskap</a:t>
            </a:r>
            <a:endParaRPr lang="sv-SE" u="sng" dirty="0"/>
          </a:p>
        </p:txBody>
      </p:sp>
      <p:pic>
        <p:nvPicPr>
          <p:cNvPr id="8" name="Picture 2" descr="Vattendunkar, flaskor, stormkök, torrvaror och annat som behövs för hemberedskap.">
            <a:extLst>
              <a:ext uri="{FF2B5EF4-FFF2-40B4-BE49-F238E27FC236}">
                <a16:creationId xmlns:a16="http://schemas.microsoft.com/office/drawing/2014/main" id="{72486F32-012F-0BBF-7DEB-29A7F6B92B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8924" y="1681837"/>
            <a:ext cx="6205076" cy="4200160"/>
          </a:xfrm>
          <a:prstGeom prst="rect">
            <a:avLst/>
          </a:prstGeom>
          <a:noFill/>
          <a:extLst>
            <a:ext uri="{909E8E84-426E-40DD-AFC4-6F175D3DCCD1}">
              <a14:hiddenFill xmlns:a14="http://schemas.microsoft.com/office/drawing/2010/main">
                <a:solidFill>
                  <a:srgbClr val="FFFFFF"/>
                </a:solidFill>
              </a14:hiddenFill>
            </a:ext>
          </a:extLst>
        </p:spPr>
      </p:pic>
      <p:sp>
        <p:nvSpPr>
          <p:cNvPr id="10" name="Platshållare för sidfot 2">
            <a:extLst>
              <a:ext uri="{FF2B5EF4-FFF2-40B4-BE49-F238E27FC236}">
                <a16:creationId xmlns:a16="http://schemas.microsoft.com/office/drawing/2014/main" id="{3CD404E6-A0AB-A437-2539-8D4915B54AE5}"/>
              </a:ext>
            </a:extLst>
          </p:cNvPr>
          <p:cNvSpPr txBox="1">
            <a:spLocks/>
          </p:cNvSpPr>
          <p:nvPr/>
        </p:nvSpPr>
        <p:spPr>
          <a:xfrm>
            <a:off x="692400" y="6533305"/>
            <a:ext cx="9600000" cy="180000"/>
          </a:xfrm>
          <a:prstGeom prst="rect">
            <a:avLst/>
          </a:prstGeom>
        </p:spPr>
        <p:txBody>
          <a:bodyPr vert="horz" lIns="0" tIns="0" rIns="0" bIns="0" rtlCol="0" anchor="ctr">
            <a:noAutofit/>
          </a:bodyPr>
          <a:lstStyle>
            <a:defPPr>
              <a:defRPr lang="sv-SE"/>
            </a:defPPr>
            <a:lvl1pPr marL="0" algn="l" defTabSz="914400" rtl="0" eaLnBrk="1" latinLnBrk="0" hangingPunct="1">
              <a:defRPr sz="900"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sv-SE" dirty="0"/>
              <a:t>Södertälje kommun | säkerhetsenheten, HR-avdelningen &amp; kommunikationsenheten</a:t>
            </a:r>
          </a:p>
        </p:txBody>
      </p:sp>
      <p:pic>
        <p:nvPicPr>
          <p:cNvPr id="5" name="Bildobjekt 4" descr="Bild på en QR-kod">
            <a:extLst>
              <a:ext uri="{FF2B5EF4-FFF2-40B4-BE49-F238E27FC236}">
                <a16:creationId xmlns:a16="http://schemas.microsoft.com/office/drawing/2014/main" id="{7549B1CF-54A2-8DF8-F708-50EFC70636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0445" y="2345619"/>
            <a:ext cx="2872596" cy="2872596"/>
          </a:xfrm>
          <a:prstGeom prst="rect">
            <a:avLst/>
          </a:prstGeom>
        </p:spPr>
      </p:pic>
      <p:sp>
        <p:nvSpPr>
          <p:cNvPr id="3" name="textruta 2">
            <a:extLst>
              <a:ext uri="{FF2B5EF4-FFF2-40B4-BE49-F238E27FC236}">
                <a16:creationId xmlns:a16="http://schemas.microsoft.com/office/drawing/2014/main" id="{2156314F-444A-28D2-DBF8-4CCD9537C8F2}"/>
              </a:ext>
            </a:extLst>
          </p:cNvPr>
          <p:cNvSpPr txBox="1"/>
          <p:nvPr/>
        </p:nvSpPr>
        <p:spPr>
          <a:xfrm>
            <a:off x="5215407" y="5882996"/>
            <a:ext cx="5708262" cy="276999"/>
          </a:xfrm>
          <a:prstGeom prst="rect">
            <a:avLst/>
          </a:prstGeom>
          <a:noFill/>
        </p:spPr>
        <p:txBody>
          <a:bodyPr wrap="square">
            <a:spAutoFit/>
          </a:bodyPr>
          <a:lstStyle/>
          <a:p>
            <a:pPr algn="l"/>
            <a:r>
              <a:rPr lang="sv-SE" sz="1200" dirty="0"/>
              <a:t>Foto: Myndigheten för civilt försvar (MCF)</a:t>
            </a:r>
          </a:p>
        </p:txBody>
      </p:sp>
    </p:spTree>
    <p:extLst>
      <p:ext uri="{BB962C8B-B14F-4D97-AF65-F5344CB8AC3E}">
        <p14:creationId xmlns:p14="http://schemas.microsoft.com/office/powerpoint/2010/main" val="1354339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149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DE9A7F0B-3AC4-DF2C-D69E-6E143222F13B}"/>
              </a:ext>
            </a:extLst>
          </p:cNvPr>
          <p:cNvSpPr>
            <a:spLocks noGrp="1"/>
          </p:cNvSpPr>
          <p:nvPr>
            <p:ph idx="1"/>
          </p:nvPr>
        </p:nvSpPr>
        <p:spPr>
          <a:xfrm>
            <a:off x="720000" y="1280160"/>
            <a:ext cx="11072308" cy="5372100"/>
          </a:xfrm>
        </p:spPr>
        <p:txBody>
          <a:bodyPr numCol="2"/>
          <a:lstStyle/>
          <a:p>
            <a:pPr marL="0" indent="0">
              <a:buNone/>
            </a:pPr>
            <a:r>
              <a:rPr lang="sv-SE" dirty="0"/>
              <a:t>Myndigheten för civil beredskap (MCF) står bakom Beredskapsveckan som hålls vecka 39, varje år. Veckan har ökat i betydelse då omvärldsläget förändrats, bland annat i och med Sveriges Natointräde.</a:t>
            </a:r>
          </a:p>
          <a:p>
            <a:pPr marL="0" indent="0">
              <a:buNone/>
            </a:pPr>
            <a:r>
              <a:rPr lang="sv-SE" dirty="0"/>
              <a:t>Detta utbildningsmaterial handlar om hemberedskap </a:t>
            </a:r>
            <a:br>
              <a:rPr lang="sv-SE" dirty="0"/>
            </a:br>
            <a:r>
              <a:rPr lang="sv-SE" dirty="0"/>
              <a:t>– ett ansvar som varje individ och familj har för att bygga trygghet och motståndskraft inför kriser, </a:t>
            </a:r>
            <a:br>
              <a:rPr lang="sv-SE" dirty="0"/>
            </a:br>
            <a:r>
              <a:rPr lang="sv-SE" dirty="0"/>
              <a:t>i värsta fall krig. </a:t>
            </a:r>
          </a:p>
          <a:p>
            <a:pPr marL="0" indent="0">
              <a:buNone/>
            </a:pPr>
            <a:r>
              <a:rPr lang="sv-SE" dirty="0"/>
              <a:t>Materialet är främst framtaget för att användas av </a:t>
            </a:r>
            <a:br>
              <a:rPr lang="sv-SE" dirty="0"/>
            </a:br>
            <a:r>
              <a:rPr lang="sv-SE" dirty="0"/>
              <a:t>en chef tillsammans med sina medarbetare. En version finns som går att anpassa för dem som studerar på </a:t>
            </a:r>
            <a:r>
              <a:rPr lang="sv-SE" dirty="0" err="1"/>
              <a:t>sfi</a:t>
            </a:r>
            <a:r>
              <a:rPr lang="sv-SE" dirty="0"/>
              <a:t>, </a:t>
            </a:r>
            <a:r>
              <a:rPr lang="sv-SE" dirty="0" err="1"/>
              <a:t>komvux</a:t>
            </a:r>
            <a:r>
              <a:rPr lang="sv-SE" dirty="0"/>
              <a:t> och grundläggande </a:t>
            </a:r>
            <a:r>
              <a:rPr lang="sv-SE" dirty="0" err="1"/>
              <a:t>utbild-ning</a:t>
            </a:r>
            <a:r>
              <a:rPr lang="sv-SE" dirty="0"/>
              <a:t>, för civilsamhällesorganisationer, med flera. </a:t>
            </a:r>
          </a:p>
          <a:p>
            <a:pPr marL="0" indent="0">
              <a:buNone/>
            </a:pPr>
            <a:endParaRPr lang="sv-SE" dirty="0"/>
          </a:p>
          <a:p>
            <a:pPr marL="0" indent="0">
              <a:buNone/>
            </a:pPr>
            <a:r>
              <a:rPr lang="sv-SE" dirty="0"/>
              <a:t>Materialet tar avstamp i en informationsdel och övergår till en diskussionsdel om hur pass förberedd man själv är och vilket steg man kan ta redan i dag eller denna vecka för att öka sin egen hemberedskap. </a:t>
            </a:r>
            <a:r>
              <a:rPr lang="sv-SE" b="1" dirty="0"/>
              <a:t>Viktigt: </a:t>
            </a:r>
            <a:r>
              <a:rPr lang="sv-SE" dirty="0"/>
              <a:t>öppna ”anteckningar” i denna Powerpoint för manus!</a:t>
            </a:r>
          </a:p>
          <a:p>
            <a:pPr marL="0" indent="0">
              <a:buNone/>
            </a:pPr>
            <a:r>
              <a:rPr lang="sv-SE" dirty="0"/>
              <a:t>MCF har ett budskap som du som presentatör och diskussionsledare kan använda i anslutning till att materialet används.</a:t>
            </a:r>
          </a:p>
          <a:p>
            <a:pPr marL="0" indent="0" algn="ctr">
              <a:buNone/>
            </a:pPr>
            <a:r>
              <a:rPr lang="sv-SE" dirty="0"/>
              <a:t>”Motståndskraft bygger vi varje dag, tillsammans med familj och anhöriga, vänner, kollegor och grannar.”</a:t>
            </a:r>
          </a:p>
          <a:p>
            <a:pPr marL="0" indent="0">
              <a:buNone/>
            </a:pPr>
            <a:r>
              <a:rPr lang="sv-SE" dirty="0"/>
              <a:t>/Säkerhetsenheten, HR-avdelningen och kommunikationsenheten</a:t>
            </a:r>
            <a:br>
              <a:rPr lang="sv-SE" dirty="0"/>
            </a:br>
            <a:r>
              <a:rPr lang="sv-SE" dirty="0"/>
              <a:t>Kommunstyrelsens kontor, Södertälje kommun</a:t>
            </a:r>
          </a:p>
        </p:txBody>
      </p:sp>
      <p:sp>
        <p:nvSpPr>
          <p:cNvPr id="4" name="Platshållare för bildnummer 3">
            <a:extLst>
              <a:ext uri="{FF2B5EF4-FFF2-40B4-BE49-F238E27FC236}">
                <a16:creationId xmlns:a16="http://schemas.microsoft.com/office/drawing/2014/main" id="{FAA18132-2204-F133-7091-4F82F1A5212C}"/>
              </a:ext>
            </a:extLst>
          </p:cNvPr>
          <p:cNvSpPr>
            <a:spLocks noGrp="1"/>
          </p:cNvSpPr>
          <p:nvPr>
            <p:ph type="title" idx="4294967295"/>
          </p:nvPr>
        </p:nvSpPr>
        <p:spPr>
          <a:xfrm>
            <a:off x="11215688" y="6380163"/>
            <a:ext cx="479425" cy="180975"/>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15A4FC-ED14-456E-94B6-450AA2B783A3}" type="slidenum">
              <a:rPr kumimoji="0" lang="sv-SE" sz="900" b="0" i="0" u="none" strike="noStrike" kern="1200" cap="none" spc="0" normalizeH="0" baseline="0" noProof="0" smtClean="0">
                <a:ln>
                  <a:noFill/>
                </a:ln>
                <a:solidFill>
                  <a:schemeClr val="tx1"/>
                </a:solidFill>
                <a:effectLst/>
                <a:uLnTx/>
                <a:uFillTx/>
                <a:latin typeface="+mj-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sv-SE" sz="900" b="0" i="0" u="none" strike="noStrike" kern="1200" cap="none" spc="0" normalizeH="0" baseline="0" noProof="0" dirty="0">
              <a:ln>
                <a:noFill/>
              </a:ln>
              <a:solidFill>
                <a:schemeClr val="tx1"/>
              </a:solidFill>
              <a:effectLst/>
              <a:uLnTx/>
              <a:uFillTx/>
              <a:latin typeface="+mj-lt"/>
              <a:ea typeface="+mn-ea"/>
              <a:cs typeface="+mn-cs"/>
            </a:endParaRPr>
          </a:p>
        </p:txBody>
      </p:sp>
      <p:graphicFrame>
        <p:nvGraphicFramePr>
          <p:cNvPr id="10" name="Diagram 9" descr="I denna textruta står ordet Förord">
            <a:extLst>
              <a:ext uri="{FF2B5EF4-FFF2-40B4-BE49-F238E27FC236}">
                <a16:creationId xmlns:a16="http://schemas.microsoft.com/office/drawing/2014/main" id="{30DB64A1-6DB5-828F-C66B-BC1D41CD5A09}"/>
              </a:ext>
            </a:extLst>
          </p:cNvPr>
          <p:cNvGraphicFramePr/>
          <p:nvPr>
            <p:extLst>
              <p:ext uri="{D42A27DB-BD31-4B8C-83A1-F6EECF244321}">
                <p14:modId xmlns:p14="http://schemas.microsoft.com/office/powerpoint/2010/main" val="3660818736"/>
              </p:ext>
            </p:extLst>
          </p:nvPr>
        </p:nvGraphicFramePr>
        <p:xfrm>
          <a:off x="720000" y="-284673"/>
          <a:ext cx="11072309" cy="14319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080709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latshållare för bild 10" descr="en samling objekt som ryggsäck, vevradio, konserver, vattendunk med mera som används inom hemberedskap">
            <a:extLst>
              <a:ext uri="{FF2B5EF4-FFF2-40B4-BE49-F238E27FC236}">
                <a16:creationId xmlns:a16="http://schemas.microsoft.com/office/drawing/2014/main" id="{48E4EB48-4A81-881E-AE28-4F14206B62D0}"/>
              </a:ext>
            </a:extLst>
          </p:cNvPr>
          <p:cNvPicPr>
            <a:picLocks noGrp="1" noChangeAspect="1"/>
          </p:cNvPicPr>
          <p:nvPr>
            <p:ph type="pic" sz="quarter" idx="16"/>
          </p:nvPr>
        </p:nvPicPr>
        <p:blipFill>
          <a:blip r:embed="rId4">
            <a:extLst>
              <a:ext uri="{28A0092B-C50C-407E-A947-70E740481C1C}">
                <a14:useLocalDpi xmlns:a14="http://schemas.microsoft.com/office/drawing/2010/main" val="0"/>
              </a:ext>
            </a:extLst>
          </a:blip>
          <a:srcRect l="19217" r="13521" b="2"/>
          <a:stretch>
            <a:fillRect/>
          </a:stretch>
        </p:blipFill>
        <p:spPr>
          <a:xfrm>
            <a:off x="6688800" y="10"/>
            <a:ext cx="5508000" cy="6857990"/>
          </a:xfrm>
          <a:prstGeom prst="rect">
            <a:avLst/>
          </a:prstGeom>
          <a:noFill/>
        </p:spPr>
      </p:pic>
      <p:sp>
        <p:nvSpPr>
          <p:cNvPr id="6" name="Rubrik 5">
            <a:extLst>
              <a:ext uri="{FF2B5EF4-FFF2-40B4-BE49-F238E27FC236}">
                <a16:creationId xmlns:a16="http://schemas.microsoft.com/office/drawing/2014/main" id="{BE886D4C-2AC4-17EE-A070-592E4E223F87}"/>
              </a:ext>
            </a:extLst>
          </p:cNvPr>
          <p:cNvSpPr>
            <a:spLocks noGrp="1"/>
          </p:cNvSpPr>
          <p:nvPr>
            <p:ph type="ctrTitle"/>
          </p:nvPr>
        </p:nvSpPr>
        <p:spPr>
          <a:xfrm>
            <a:off x="1195200" y="1564304"/>
            <a:ext cx="4716000" cy="2303822"/>
          </a:xfrm>
        </p:spPr>
        <p:txBody>
          <a:bodyPr anchor="b">
            <a:normAutofit/>
          </a:bodyPr>
          <a:lstStyle/>
          <a:p>
            <a:r>
              <a:rPr lang="sv-SE" dirty="0"/>
              <a:t>Hemberedskap </a:t>
            </a:r>
            <a:br>
              <a:rPr lang="sv-SE" dirty="0"/>
            </a:br>
            <a:endParaRPr lang="sv-SE" strike="sngStrike" dirty="0"/>
          </a:p>
        </p:txBody>
      </p:sp>
      <p:sp>
        <p:nvSpPr>
          <p:cNvPr id="9" name="Platshållare för text 8">
            <a:extLst>
              <a:ext uri="{FF2B5EF4-FFF2-40B4-BE49-F238E27FC236}">
                <a16:creationId xmlns:a16="http://schemas.microsoft.com/office/drawing/2014/main" id="{F4630F32-7EE9-B4DB-C63E-C3821E5FCD23}"/>
              </a:ext>
            </a:extLst>
          </p:cNvPr>
          <p:cNvSpPr>
            <a:spLocks noGrp="1"/>
          </p:cNvSpPr>
          <p:nvPr>
            <p:ph type="subTitle" idx="1"/>
          </p:nvPr>
        </p:nvSpPr>
        <p:spPr>
          <a:xfrm>
            <a:off x="1195200" y="4099967"/>
            <a:ext cx="4716000" cy="1547610"/>
          </a:xfrm>
        </p:spPr>
        <p:txBody>
          <a:bodyPr vert="horz" lIns="0" tIns="0" rIns="0" bIns="0" rtlCol="0" anchor="t">
            <a:normAutofit/>
          </a:bodyPr>
          <a:lstStyle/>
          <a:p>
            <a:pPr>
              <a:spcAft>
                <a:spcPts val="600"/>
              </a:spcAft>
            </a:pPr>
            <a:r>
              <a:rPr lang="sv-SE" sz="1400" dirty="0"/>
              <a:t>I samverkan mellan </a:t>
            </a:r>
            <a:r>
              <a:rPr lang="sv-SE" sz="1400"/>
              <a:t>säkerhetenheten</a:t>
            </a:r>
            <a:r>
              <a:rPr lang="sv-SE" sz="1400" dirty="0"/>
              <a:t>, HR-avdelningen &amp; k</a:t>
            </a:r>
            <a:r>
              <a:rPr lang="sv-SE" sz="1400" b="1" dirty="0"/>
              <a:t>ommunikationsenheten</a:t>
            </a:r>
          </a:p>
          <a:p>
            <a:pPr>
              <a:spcAft>
                <a:spcPts val="600"/>
              </a:spcAft>
            </a:pPr>
            <a:endParaRPr lang="sv-SE" sz="1400" b="1" dirty="0"/>
          </a:p>
          <a:p>
            <a:pPr>
              <a:spcAft>
                <a:spcPts val="600"/>
              </a:spcAft>
            </a:pPr>
            <a:r>
              <a:rPr lang="sv-SE" sz="1200" b="0" dirty="0"/>
              <a:t>Kommunstyrelsens kontor 2026</a:t>
            </a:r>
            <a:endParaRPr lang="sv-SE" sz="1200" b="0" dirty="0">
              <a:cs typeface="Arial"/>
            </a:endParaRPr>
          </a:p>
        </p:txBody>
      </p:sp>
      <p:sp>
        <p:nvSpPr>
          <p:cNvPr id="2" name="textruta 1">
            <a:extLst>
              <a:ext uri="{FF2B5EF4-FFF2-40B4-BE49-F238E27FC236}">
                <a16:creationId xmlns:a16="http://schemas.microsoft.com/office/drawing/2014/main" id="{450BD3B1-E366-9126-E98E-31D12615D6C4}"/>
              </a:ext>
            </a:extLst>
          </p:cNvPr>
          <p:cNvSpPr txBox="1"/>
          <p:nvPr/>
        </p:nvSpPr>
        <p:spPr>
          <a:xfrm rot="16200000">
            <a:off x="4060207" y="4266947"/>
            <a:ext cx="4991366" cy="276999"/>
          </a:xfrm>
          <a:prstGeom prst="rect">
            <a:avLst/>
          </a:prstGeom>
          <a:noFill/>
        </p:spPr>
        <p:txBody>
          <a:bodyPr wrap="square" rtlCol="0">
            <a:spAutoFit/>
          </a:bodyPr>
          <a:lstStyle/>
          <a:p>
            <a:pPr algn="l"/>
            <a:r>
              <a:rPr lang="sv-SE" sz="1200" dirty="0">
                <a:solidFill>
                  <a:schemeClr val="bg1"/>
                </a:solidFill>
              </a:rPr>
              <a:t>Foto: Myndigheten för civilt försvar (MCF)</a:t>
            </a:r>
          </a:p>
        </p:txBody>
      </p:sp>
    </p:spTree>
    <p:extLst>
      <p:ext uri="{BB962C8B-B14F-4D97-AF65-F5344CB8AC3E}">
        <p14:creationId xmlns:p14="http://schemas.microsoft.com/office/powerpoint/2010/main" val="2707914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descr="Gryner, konserver, tetrapak och allmänna torrvaror i ett skafferi att ha för att vara beredd i kris.&#10;&#10;">
            <a:extLst>
              <a:ext uri="{FF2B5EF4-FFF2-40B4-BE49-F238E27FC236}">
                <a16:creationId xmlns:a16="http://schemas.microsoft.com/office/drawing/2014/main" id="{B4363205-5A9F-D0B1-03A9-2C47EDF7593D}"/>
              </a:ext>
            </a:extLst>
          </p:cNvPr>
          <p:cNvPicPr>
            <a:picLocks noGrp="1" noChangeAspect="1"/>
          </p:cNvPicPr>
          <p:nvPr>
            <p:ph type="pic" sz="quarter" idx="16"/>
          </p:nvPr>
        </p:nvPicPr>
        <p:blipFill>
          <a:blip r:embed="rId3" cstate="print">
            <a:extLst>
              <a:ext uri="{28A0092B-C50C-407E-A947-70E740481C1C}">
                <a14:useLocalDpi xmlns:a14="http://schemas.microsoft.com/office/drawing/2010/main" val="0"/>
              </a:ext>
            </a:extLst>
          </a:blip>
          <a:srcRect l="23225" r="23225"/>
          <a:stretch>
            <a:fillRect/>
          </a:stretch>
        </p:blipFill>
        <p:spPr>
          <a:prstGeom prst="rect">
            <a:avLst/>
          </a:prstGeom>
          <a:solidFill>
            <a:srgbClr val="FFFFFF">
              <a:lumMod val="95000"/>
            </a:srgbClr>
          </a:solidFill>
        </p:spPr>
      </p:pic>
      <p:sp>
        <p:nvSpPr>
          <p:cNvPr id="3" name="Rubrik 2">
            <a:extLst>
              <a:ext uri="{FF2B5EF4-FFF2-40B4-BE49-F238E27FC236}">
                <a16:creationId xmlns:a16="http://schemas.microsoft.com/office/drawing/2014/main" id="{68260DCD-2851-BAFF-EAA3-F7AC886AA8A8}"/>
              </a:ext>
            </a:extLst>
          </p:cNvPr>
          <p:cNvSpPr>
            <a:spLocks noGrp="1"/>
          </p:cNvSpPr>
          <p:nvPr>
            <p:ph type="ctrTitle"/>
          </p:nvPr>
        </p:nvSpPr>
        <p:spPr>
          <a:xfrm>
            <a:off x="879889" y="388883"/>
            <a:ext cx="4716000" cy="2397449"/>
          </a:xfrm>
        </p:spPr>
        <p:txBody>
          <a:bodyPr/>
          <a:lstStyle/>
          <a:p>
            <a:r>
              <a:rPr lang="sv-SE" dirty="0"/>
              <a:t>Hemberedskap: Varför och </a:t>
            </a:r>
            <a:br>
              <a:rPr lang="sv-SE" dirty="0"/>
            </a:br>
            <a:r>
              <a:rPr lang="sv-SE" dirty="0"/>
              <a:t>vad är målet?</a:t>
            </a:r>
          </a:p>
        </p:txBody>
      </p:sp>
      <p:sp>
        <p:nvSpPr>
          <p:cNvPr id="2" name="textruta 1">
            <a:extLst>
              <a:ext uri="{FF2B5EF4-FFF2-40B4-BE49-F238E27FC236}">
                <a16:creationId xmlns:a16="http://schemas.microsoft.com/office/drawing/2014/main" id="{29457AE3-3EAE-807D-1755-8F4BF4394078}"/>
              </a:ext>
            </a:extLst>
          </p:cNvPr>
          <p:cNvSpPr txBox="1"/>
          <p:nvPr/>
        </p:nvSpPr>
        <p:spPr>
          <a:xfrm>
            <a:off x="879889" y="4800796"/>
            <a:ext cx="5620956" cy="1754326"/>
          </a:xfrm>
          <a:prstGeom prst="rect">
            <a:avLst/>
          </a:prstGeom>
          <a:noFill/>
        </p:spPr>
        <p:txBody>
          <a:bodyPr wrap="square" rtlCol="0">
            <a:spAutoFit/>
          </a:bodyPr>
          <a:lstStyle/>
          <a:p>
            <a:r>
              <a:rPr lang="sv-SE" dirty="0">
                <a:solidFill>
                  <a:schemeClr val="bg1"/>
                </a:solidFill>
                <a:latin typeface="Poppins Latin" panose="00000500000000000000" pitchFamily="50" charset="0"/>
              </a:rPr>
              <a:t>Förstå varför hemberedskap är viktigt</a:t>
            </a:r>
          </a:p>
          <a:p>
            <a:endParaRPr lang="sv-SE" dirty="0">
              <a:solidFill>
                <a:schemeClr val="bg1"/>
              </a:solidFill>
              <a:latin typeface="Poppins Latin" panose="00000500000000000000" pitchFamily="50" charset="0"/>
            </a:endParaRPr>
          </a:p>
          <a:p>
            <a:r>
              <a:rPr lang="sv-SE" dirty="0">
                <a:solidFill>
                  <a:schemeClr val="bg1"/>
                </a:solidFill>
                <a:latin typeface="Poppins Latin" panose="00000500000000000000" pitchFamily="50" charset="0"/>
              </a:rPr>
              <a:t>Känna till vad som behövs hemma</a:t>
            </a:r>
          </a:p>
          <a:p>
            <a:endParaRPr lang="sv-SE" dirty="0">
              <a:solidFill>
                <a:schemeClr val="bg1"/>
              </a:solidFill>
              <a:latin typeface="Poppins Latin" panose="00000500000000000000" pitchFamily="50" charset="0"/>
            </a:endParaRPr>
          </a:p>
          <a:p>
            <a:r>
              <a:rPr lang="sv-SE" dirty="0">
                <a:solidFill>
                  <a:schemeClr val="bg1"/>
                </a:solidFill>
                <a:latin typeface="Poppins Latin" panose="00000500000000000000" pitchFamily="50" charset="0"/>
              </a:rPr>
              <a:t>Ta ett första steg i din egen hemberedskap</a:t>
            </a:r>
          </a:p>
          <a:p>
            <a:pPr algn="l"/>
            <a:endParaRPr lang="sv-SE" dirty="0"/>
          </a:p>
        </p:txBody>
      </p:sp>
      <p:pic>
        <p:nvPicPr>
          <p:cNvPr id="4" name="Bild 3" descr="Måltavla kontur">
            <a:extLst>
              <a:ext uri="{FF2B5EF4-FFF2-40B4-BE49-F238E27FC236}">
                <a16:creationId xmlns:a16="http://schemas.microsoft.com/office/drawing/2014/main" id="{C82753ED-71C2-B768-EC0D-DF1C75A80DE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289944" y="2976951"/>
            <a:ext cx="1562188" cy="1562188"/>
          </a:xfrm>
          <a:prstGeom prst="rect">
            <a:avLst/>
          </a:prstGeom>
        </p:spPr>
      </p:pic>
      <p:sp>
        <p:nvSpPr>
          <p:cNvPr id="9" name="textruta 8">
            <a:extLst>
              <a:ext uri="{FF2B5EF4-FFF2-40B4-BE49-F238E27FC236}">
                <a16:creationId xmlns:a16="http://schemas.microsoft.com/office/drawing/2014/main" id="{2E6F4193-39CB-A88D-8886-E6B3844EE91A}"/>
              </a:ext>
            </a:extLst>
          </p:cNvPr>
          <p:cNvSpPr txBox="1"/>
          <p:nvPr/>
        </p:nvSpPr>
        <p:spPr>
          <a:xfrm rot="16200000">
            <a:off x="3515260" y="3713185"/>
            <a:ext cx="6098874" cy="276999"/>
          </a:xfrm>
          <a:prstGeom prst="rect">
            <a:avLst/>
          </a:prstGeom>
          <a:noFill/>
        </p:spPr>
        <p:txBody>
          <a:bodyPr wrap="square">
            <a:spAutoFit/>
          </a:bodyPr>
          <a:lstStyle/>
          <a:p>
            <a:r>
              <a:rPr lang="sv-SE" sz="1200" dirty="0">
                <a:solidFill>
                  <a:schemeClr val="bg1"/>
                </a:solidFill>
              </a:rPr>
              <a:t>Foto: Myndigheten för civilt försvar (MCF)</a:t>
            </a:r>
          </a:p>
        </p:txBody>
      </p:sp>
    </p:spTree>
    <p:extLst>
      <p:ext uri="{BB962C8B-B14F-4D97-AF65-F5344CB8AC3E}">
        <p14:creationId xmlns:p14="http://schemas.microsoft.com/office/powerpoint/2010/main" val="1655942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E45C288F-1AD8-7365-5CED-8BE186272626}"/>
              </a:ext>
            </a:extLst>
          </p:cNvPr>
          <p:cNvSpPr>
            <a:spLocks noGrp="1"/>
          </p:cNvSpPr>
          <p:nvPr>
            <p:ph idx="1"/>
          </p:nvPr>
        </p:nvSpPr>
        <p:spPr>
          <a:xfrm>
            <a:off x="720000" y="1619999"/>
            <a:ext cx="5148000" cy="4518000"/>
          </a:xfrm>
        </p:spPr>
        <p:txBody>
          <a:bodyPr vert="horz" lIns="0" tIns="0" rIns="0" bIns="0" rtlCol="0" anchor="t">
            <a:normAutofit/>
          </a:bodyPr>
          <a:lstStyle/>
          <a:p>
            <a:pPr>
              <a:lnSpc>
                <a:spcPct val="110000"/>
              </a:lnSpc>
            </a:pPr>
            <a:r>
              <a:rPr lang="sv-SE" dirty="0"/>
              <a:t>Viktigt för att göra så att du känner dig trygg och vid samhällsstörningar, kris eller i värsta fall krig.</a:t>
            </a:r>
          </a:p>
          <a:p>
            <a:pPr>
              <a:lnSpc>
                <a:spcPct val="110000"/>
              </a:lnSpc>
            </a:pPr>
            <a:r>
              <a:rPr lang="sv-SE" dirty="0"/>
              <a:t>Vi går igenom information, dialog och reflektion. Inget test. Motivation för dig som studerande att komma igång.</a:t>
            </a:r>
            <a:endParaRPr lang="sv-SE" dirty="0">
              <a:cs typeface="Arial"/>
            </a:endParaRPr>
          </a:p>
          <a:p>
            <a:pPr>
              <a:lnSpc>
                <a:spcPct val="110000"/>
              </a:lnSpc>
            </a:pPr>
            <a:r>
              <a:rPr lang="sv-SE" dirty="0"/>
              <a:t>Ju enklare det är för dig att förbereda dig och ditt hem desto mindre stress.</a:t>
            </a:r>
          </a:p>
          <a:p>
            <a:pPr>
              <a:lnSpc>
                <a:spcPct val="110000"/>
              </a:lnSpc>
            </a:pPr>
            <a:r>
              <a:rPr lang="sv-SE" dirty="0"/>
              <a:t>Innehållet kommer från myndigheternas rekommendationer.</a:t>
            </a:r>
            <a:endParaRPr lang="sv-SE" dirty="0">
              <a:cs typeface="Arial"/>
            </a:endParaRPr>
          </a:p>
          <a:p>
            <a:pPr>
              <a:lnSpc>
                <a:spcPct val="110000"/>
              </a:lnSpc>
            </a:pPr>
            <a:r>
              <a:rPr lang="sv-SE" dirty="0"/>
              <a:t>Många andra kommuner går just nu igenom hur vi kan stärka vår hemberedskap.</a:t>
            </a:r>
            <a:endParaRPr lang="sv-SE" dirty="0">
              <a:cs typeface="Arial"/>
            </a:endParaRPr>
          </a:p>
        </p:txBody>
      </p:sp>
      <p:sp>
        <p:nvSpPr>
          <p:cNvPr id="4" name="Platshållare för bildnummer 3">
            <a:extLst>
              <a:ext uri="{FF2B5EF4-FFF2-40B4-BE49-F238E27FC236}">
                <a16:creationId xmlns:a16="http://schemas.microsoft.com/office/drawing/2014/main" id="{C7EA0807-36CF-F3AA-2C9E-3D7BEAC6D87D}"/>
              </a:ext>
            </a:extLst>
          </p:cNvPr>
          <p:cNvSpPr>
            <a:spLocks noGrp="1"/>
          </p:cNvSpPr>
          <p:nvPr>
            <p:ph type="sldNum" sz="quarter" idx="12"/>
          </p:nvPr>
        </p:nvSpPr>
        <p:spPr>
          <a:xfrm>
            <a:off x="11215849" y="6380905"/>
            <a:ext cx="480000" cy="180000"/>
          </a:xfrm>
        </p:spPr>
        <p:txBody>
          <a:bodyPr anchor="ctr">
            <a:normAutofit/>
          </a:bodyPr>
          <a:lstStyle/>
          <a:p>
            <a:pPr>
              <a:spcAft>
                <a:spcPts val="600"/>
              </a:spcAft>
            </a:pPr>
            <a:fld id="{8F15A4FC-ED14-456E-94B6-450AA2B783A3}" type="slidenum">
              <a:rPr lang="sv-SE" smtClean="0"/>
              <a:pPr>
                <a:spcAft>
                  <a:spcPts val="600"/>
                </a:spcAft>
              </a:pPr>
              <a:t>5</a:t>
            </a:fld>
            <a:endParaRPr lang="sv-SE"/>
          </a:p>
        </p:txBody>
      </p:sp>
      <p:sp>
        <p:nvSpPr>
          <p:cNvPr id="5" name="Rubrik 4">
            <a:extLst>
              <a:ext uri="{FF2B5EF4-FFF2-40B4-BE49-F238E27FC236}">
                <a16:creationId xmlns:a16="http://schemas.microsoft.com/office/drawing/2014/main" id="{DC8FAA44-09C3-30EF-CD35-A9ABD59D6972}"/>
              </a:ext>
            </a:extLst>
          </p:cNvPr>
          <p:cNvSpPr>
            <a:spLocks noGrp="1"/>
          </p:cNvSpPr>
          <p:nvPr>
            <p:ph type="title"/>
          </p:nvPr>
        </p:nvSpPr>
        <p:spPr>
          <a:xfrm>
            <a:off x="720000" y="590753"/>
            <a:ext cx="10764000" cy="990000"/>
          </a:xfrm>
        </p:spPr>
        <p:txBody>
          <a:bodyPr anchor="t">
            <a:normAutofit/>
          </a:bodyPr>
          <a:lstStyle/>
          <a:p>
            <a:r>
              <a:rPr lang="sv-SE">
                <a:latin typeface="+mn-lt"/>
              </a:rPr>
              <a:t>Förbered dig hemma: skapa mindre stress vid kris</a:t>
            </a:r>
          </a:p>
        </p:txBody>
      </p:sp>
      <p:sp>
        <p:nvSpPr>
          <p:cNvPr id="6" name="Platshållare för sidfot 2">
            <a:extLst>
              <a:ext uri="{FF2B5EF4-FFF2-40B4-BE49-F238E27FC236}">
                <a16:creationId xmlns:a16="http://schemas.microsoft.com/office/drawing/2014/main" id="{D3FA4093-1E3C-117D-16F4-F43D25453E04}"/>
              </a:ext>
            </a:extLst>
          </p:cNvPr>
          <p:cNvSpPr>
            <a:spLocks noGrp="1"/>
          </p:cNvSpPr>
          <p:nvPr>
            <p:ph type="ftr" sz="quarter" idx="11"/>
          </p:nvPr>
        </p:nvSpPr>
        <p:spPr>
          <a:xfrm>
            <a:off x="540000" y="6380905"/>
            <a:ext cx="9600000" cy="180000"/>
          </a:xfrm>
        </p:spPr>
        <p:txBody>
          <a:bodyPr/>
          <a:lstStyle/>
          <a:p>
            <a:pPr>
              <a:spcAft>
                <a:spcPts val="600"/>
              </a:spcAft>
            </a:pPr>
            <a:r>
              <a:rPr lang="sv-SE" dirty="0"/>
              <a:t>Södertälje kommun | säkerhetsenheten, HR-avdelningen &amp; kommunikationsenheten</a:t>
            </a:r>
          </a:p>
        </p:txBody>
      </p:sp>
      <p:pic>
        <p:nvPicPr>
          <p:cNvPr id="7" name="Bildobjekt 6" descr="Man med barn på armen framför köksbänk med stearinljus, batterier, ficklampa med mera för att vara beredd på en kris.">
            <a:extLst>
              <a:ext uri="{FF2B5EF4-FFF2-40B4-BE49-F238E27FC236}">
                <a16:creationId xmlns:a16="http://schemas.microsoft.com/office/drawing/2014/main" id="{431458FA-89DE-DF97-04FB-0D445A76F6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24002" y="1619999"/>
            <a:ext cx="5614688" cy="3831567"/>
          </a:xfrm>
          <a:prstGeom prst="rect">
            <a:avLst/>
          </a:prstGeom>
        </p:spPr>
      </p:pic>
      <p:sp>
        <p:nvSpPr>
          <p:cNvPr id="8" name="textruta 7">
            <a:extLst>
              <a:ext uri="{FF2B5EF4-FFF2-40B4-BE49-F238E27FC236}">
                <a16:creationId xmlns:a16="http://schemas.microsoft.com/office/drawing/2014/main" id="{DF16B840-516E-2FED-AFD8-0E2B67350974}"/>
              </a:ext>
            </a:extLst>
          </p:cNvPr>
          <p:cNvSpPr txBox="1"/>
          <p:nvPr/>
        </p:nvSpPr>
        <p:spPr>
          <a:xfrm>
            <a:off x="6256306" y="5425929"/>
            <a:ext cx="5708262" cy="276999"/>
          </a:xfrm>
          <a:prstGeom prst="rect">
            <a:avLst/>
          </a:prstGeom>
          <a:noFill/>
        </p:spPr>
        <p:txBody>
          <a:bodyPr wrap="square">
            <a:spAutoFit/>
          </a:bodyPr>
          <a:lstStyle/>
          <a:p>
            <a:pPr algn="l"/>
            <a:r>
              <a:rPr lang="sv-SE" sz="1200" dirty="0"/>
              <a:t>Foto: Myndigheten för civilt försvar (MCF)</a:t>
            </a:r>
          </a:p>
        </p:txBody>
      </p:sp>
    </p:spTree>
    <p:extLst>
      <p:ext uri="{BB962C8B-B14F-4D97-AF65-F5344CB8AC3E}">
        <p14:creationId xmlns:p14="http://schemas.microsoft.com/office/powerpoint/2010/main" val="3835857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25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25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25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25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125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125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125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125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125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125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D1B77-88C5-DDF3-4FFB-BCFB4294FC1E}"/>
            </a:ext>
          </a:extLst>
        </p:cNvPr>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AF9582CF-4081-4392-C9AA-5AE76C12F58E}"/>
              </a:ext>
            </a:extLst>
          </p:cNvPr>
          <p:cNvSpPr>
            <a:spLocks noGrp="1"/>
          </p:cNvSpPr>
          <p:nvPr>
            <p:ph idx="1"/>
          </p:nvPr>
        </p:nvSpPr>
        <p:spPr>
          <a:xfrm>
            <a:off x="720000" y="1619999"/>
            <a:ext cx="5081740" cy="3587411"/>
          </a:xfrm>
        </p:spPr>
        <p:txBody>
          <a:bodyPr vert="horz" lIns="0" tIns="0" rIns="0" bIns="0" rtlCol="0" anchor="t">
            <a:noAutofit/>
          </a:bodyPr>
          <a:lstStyle/>
          <a:p>
            <a:pPr>
              <a:lnSpc>
                <a:spcPct val="110000"/>
              </a:lnSpc>
              <a:spcBef>
                <a:spcPts val="2500"/>
              </a:spcBef>
              <a:buSzPct val="125000"/>
              <a:buFont typeface="Wingdings" panose="05000000000000000000" pitchFamily="2" charset="2"/>
              <a:buChar char="§"/>
            </a:pPr>
            <a:r>
              <a:rPr lang="en-US" sz="2000" dirty="0"/>
              <a:t>Samhället är </a:t>
            </a:r>
            <a:r>
              <a:rPr lang="en-US" sz="2000" dirty="0" err="1"/>
              <a:t>sårbart</a:t>
            </a:r>
            <a:r>
              <a:rPr lang="en-US" sz="2000" dirty="0"/>
              <a:t>.</a:t>
            </a:r>
            <a:endParaRPr lang="en-US" sz="2000" dirty="0">
              <a:cs typeface="Arial"/>
            </a:endParaRPr>
          </a:p>
          <a:p>
            <a:pPr>
              <a:lnSpc>
                <a:spcPct val="110000"/>
              </a:lnSpc>
              <a:spcBef>
                <a:spcPts val="2500"/>
              </a:spcBef>
              <a:buSzPct val="125000"/>
              <a:buFont typeface="Wingdings" panose="05000000000000000000" pitchFamily="2" charset="2"/>
              <a:buChar char="§"/>
            </a:pPr>
            <a:r>
              <a:rPr lang="en-US" sz="2000" dirty="0"/>
              <a:t>Viktigt att du som </a:t>
            </a:r>
            <a:r>
              <a:rPr lang="en-US" sz="2000" dirty="0" err="1"/>
              <a:t>individ</a:t>
            </a:r>
            <a:r>
              <a:rPr lang="en-US" sz="2000" dirty="0"/>
              <a:t> </a:t>
            </a:r>
            <a:r>
              <a:rPr lang="en-US" sz="2000" dirty="0" err="1"/>
              <a:t>har</a:t>
            </a:r>
            <a:r>
              <a:rPr lang="en-US" sz="2000" dirty="0"/>
              <a:t> </a:t>
            </a:r>
            <a:r>
              <a:rPr lang="en-US" sz="2000" dirty="0" err="1"/>
              <a:t>beredskap</a:t>
            </a:r>
            <a:r>
              <a:rPr lang="en-US" sz="2000" dirty="0"/>
              <a:t>.</a:t>
            </a:r>
            <a:endParaRPr lang="en-US" sz="2000" dirty="0">
              <a:cs typeface="Arial"/>
            </a:endParaRPr>
          </a:p>
          <a:p>
            <a:pPr>
              <a:lnSpc>
                <a:spcPct val="110000"/>
              </a:lnSpc>
              <a:spcBef>
                <a:spcPts val="2500"/>
              </a:spcBef>
              <a:buSzPct val="125000"/>
              <a:buFont typeface="Wingdings" panose="05000000000000000000" pitchFamily="2" charset="2"/>
              <a:buChar char="§"/>
            </a:pPr>
            <a:r>
              <a:rPr lang="en-US" sz="2000" dirty="0"/>
              <a:t>Din </a:t>
            </a:r>
            <a:r>
              <a:rPr lang="en-US" sz="2000" dirty="0" err="1"/>
              <a:t>beredskap</a:t>
            </a:r>
            <a:r>
              <a:rPr lang="en-US" sz="2000" dirty="0"/>
              <a:t> </a:t>
            </a:r>
            <a:r>
              <a:rPr lang="en-US" sz="2000" dirty="0" err="1"/>
              <a:t>hemma</a:t>
            </a:r>
            <a:r>
              <a:rPr lang="en-US" sz="2000" dirty="0"/>
              <a:t> </a:t>
            </a:r>
            <a:r>
              <a:rPr lang="en-US" sz="2000" dirty="0" err="1"/>
              <a:t>påverkar</a:t>
            </a:r>
            <a:r>
              <a:rPr lang="en-US" sz="2000" dirty="0"/>
              <a:t> </a:t>
            </a:r>
            <a:r>
              <a:rPr lang="en-US" sz="2000" dirty="0" err="1"/>
              <a:t>vad</a:t>
            </a:r>
            <a:r>
              <a:rPr lang="en-US" sz="2000" dirty="0"/>
              <a:t> du </a:t>
            </a:r>
            <a:r>
              <a:rPr lang="en-US" sz="2000" dirty="0" err="1"/>
              <a:t>klarar</a:t>
            </a:r>
            <a:r>
              <a:rPr lang="en-US" sz="2000" dirty="0"/>
              <a:t> av </a:t>
            </a:r>
            <a:r>
              <a:rPr lang="en-US" sz="2000" dirty="0" err="1"/>
              <a:t>på</a:t>
            </a:r>
            <a:r>
              <a:rPr lang="en-US" sz="2000" dirty="0"/>
              <a:t> </a:t>
            </a:r>
            <a:r>
              <a:rPr lang="en-US" sz="2000" dirty="0" err="1"/>
              <a:t>jobbet</a:t>
            </a:r>
            <a:r>
              <a:rPr lang="en-US" sz="2000" dirty="0"/>
              <a:t>.</a:t>
            </a:r>
            <a:endParaRPr lang="en-US" sz="2000" dirty="0">
              <a:cs typeface="Arial"/>
            </a:endParaRPr>
          </a:p>
          <a:p>
            <a:pPr>
              <a:lnSpc>
                <a:spcPct val="110000"/>
              </a:lnSpc>
              <a:spcBef>
                <a:spcPts val="2500"/>
              </a:spcBef>
              <a:buSzPct val="125000"/>
              <a:buFont typeface="Wingdings" panose="05000000000000000000" pitchFamily="2" charset="2"/>
              <a:buChar char="§"/>
            </a:pPr>
            <a:r>
              <a:rPr lang="en-US" sz="2000" dirty="0" err="1"/>
              <a:t>Konkreta</a:t>
            </a:r>
            <a:r>
              <a:rPr lang="en-US" sz="2000" dirty="0"/>
              <a:t> </a:t>
            </a:r>
            <a:r>
              <a:rPr lang="en-US" sz="2000" dirty="0" err="1"/>
              <a:t>vardagsexempel</a:t>
            </a:r>
            <a:r>
              <a:rPr lang="en-US" sz="2000" dirty="0"/>
              <a:t>, </a:t>
            </a:r>
            <a:r>
              <a:rPr lang="en-US" sz="2000" dirty="0" err="1"/>
              <a:t>många</a:t>
            </a:r>
            <a:r>
              <a:rPr lang="en-US" sz="2000" dirty="0"/>
              <a:t> </a:t>
            </a:r>
            <a:r>
              <a:rPr lang="en-US" sz="2000" dirty="0" err="1"/>
              <a:t>olika</a:t>
            </a:r>
            <a:r>
              <a:rPr lang="en-US" sz="2000" dirty="0"/>
              <a:t> </a:t>
            </a:r>
            <a:r>
              <a:rPr lang="en-US" sz="2000" dirty="0" err="1"/>
              <a:t>störningar</a:t>
            </a:r>
            <a:r>
              <a:rPr lang="en-US" sz="2000" dirty="0"/>
              <a:t> är </a:t>
            </a:r>
            <a:r>
              <a:rPr lang="en-US" sz="2000" dirty="0" err="1"/>
              <a:t>sannolika</a:t>
            </a:r>
            <a:r>
              <a:rPr lang="en-US" sz="2000" dirty="0"/>
              <a:t>.</a:t>
            </a:r>
            <a:endParaRPr lang="en-US" sz="2000" dirty="0">
              <a:cs typeface="Arial"/>
            </a:endParaRPr>
          </a:p>
          <a:p>
            <a:endParaRPr lang="sv-SE" dirty="0"/>
          </a:p>
        </p:txBody>
      </p:sp>
      <p:sp>
        <p:nvSpPr>
          <p:cNvPr id="4" name="Platshållare för bildnummer 3">
            <a:extLst>
              <a:ext uri="{FF2B5EF4-FFF2-40B4-BE49-F238E27FC236}">
                <a16:creationId xmlns:a16="http://schemas.microsoft.com/office/drawing/2014/main" id="{6B876E5B-EB24-6367-FA72-5A86427FEC66}"/>
              </a:ext>
            </a:extLst>
          </p:cNvPr>
          <p:cNvSpPr>
            <a:spLocks noGrp="1"/>
          </p:cNvSpPr>
          <p:nvPr>
            <p:ph type="sldNum" sz="quarter" idx="12"/>
          </p:nvPr>
        </p:nvSpPr>
        <p:spPr/>
        <p:txBody>
          <a:bodyPr/>
          <a:lstStyle/>
          <a:p>
            <a:fld id="{8F15A4FC-ED14-456E-94B6-450AA2B783A3}" type="slidenum">
              <a:rPr lang="sv-SE" smtClean="0"/>
              <a:t>6</a:t>
            </a:fld>
            <a:endParaRPr lang="sv-SE" dirty="0"/>
          </a:p>
        </p:txBody>
      </p:sp>
      <p:sp>
        <p:nvSpPr>
          <p:cNvPr id="6" name="Rubrik 5">
            <a:extLst>
              <a:ext uri="{FF2B5EF4-FFF2-40B4-BE49-F238E27FC236}">
                <a16:creationId xmlns:a16="http://schemas.microsoft.com/office/drawing/2014/main" id="{E5C034DD-B38E-BFDE-73C7-0062CE201C8A}"/>
              </a:ext>
            </a:extLst>
          </p:cNvPr>
          <p:cNvSpPr>
            <a:spLocks noGrp="1"/>
          </p:cNvSpPr>
          <p:nvPr>
            <p:ph type="title"/>
          </p:nvPr>
        </p:nvSpPr>
        <p:spPr>
          <a:xfrm>
            <a:off x="720000" y="539207"/>
            <a:ext cx="10764000" cy="990000"/>
          </a:xfrm>
        </p:spPr>
        <p:txBody>
          <a:bodyPr/>
          <a:lstStyle/>
          <a:p>
            <a:r>
              <a:rPr lang="sv-SE" dirty="0"/>
              <a:t>Varför är hemberedskap viktigt?</a:t>
            </a:r>
          </a:p>
        </p:txBody>
      </p:sp>
      <p:pic>
        <p:nvPicPr>
          <p:cNvPr id="8" name="Platshållare för bild 7" descr="Diagram och tal med flera färger&#10;">
            <a:extLst>
              <a:ext uri="{FF2B5EF4-FFF2-40B4-BE49-F238E27FC236}">
                <a16:creationId xmlns:a16="http://schemas.microsoft.com/office/drawing/2014/main" id="{9C61A858-7297-1D35-F8E7-B4762B9467C9}"/>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12017" r="12017"/>
          <a:stretch>
            <a:fillRect/>
          </a:stretch>
        </p:blipFill>
        <p:spPr>
          <a:xfrm>
            <a:off x="6392596" y="1619999"/>
            <a:ext cx="5148262" cy="4518025"/>
          </a:xfrm>
          <a:prstGeom prst="rect">
            <a:avLst/>
          </a:prstGeom>
        </p:spPr>
      </p:pic>
      <p:sp>
        <p:nvSpPr>
          <p:cNvPr id="9" name="Flödesschema: Lagring med sekventiell åtkomst 8" descr="Pratbubbla med texten Alla vinner på att du är beredd på kris.">
            <a:extLst>
              <a:ext uri="{FF2B5EF4-FFF2-40B4-BE49-F238E27FC236}">
                <a16:creationId xmlns:a16="http://schemas.microsoft.com/office/drawing/2014/main" id="{5D325A68-4D62-F39E-88EA-F45EF4B5928D}"/>
              </a:ext>
            </a:extLst>
          </p:cNvPr>
          <p:cNvSpPr/>
          <p:nvPr/>
        </p:nvSpPr>
        <p:spPr>
          <a:xfrm>
            <a:off x="9711058" y="173490"/>
            <a:ext cx="2168434" cy="2146663"/>
          </a:xfrm>
          <a:prstGeom prst="flowChartMagneticTap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textruta 16">
            <a:extLst>
              <a:ext uri="{FF2B5EF4-FFF2-40B4-BE49-F238E27FC236}">
                <a16:creationId xmlns:a16="http://schemas.microsoft.com/office/drawing/2014/main" id="{3DFFF070-0726-49EB-657C-8406C656A797}"/>
              </a:ext>
            </a:extLst>
          </p:cNvPr>
          <p:cNvSpPr txBox="1"/>
          <p:nvPr/>
        </p:nvSpPr>
        <p:spPr>
          <a:xfrm>
            <a:off x="10088093" y="646657"/>
            <a:ext cx="1698171" cy="1200329"/>
          </a:xfrm>
          <a:prstGeom prst="rect">
            <a:avLst/>
          </a:prstGeom>
          <a:noFill/>
        </p:spPr>
        <p:txBody>
          <a:bodyPr wrap="square" rtlCol="0">
            <a:spAutoFit/>
          </a:bodyPr>
          <a:lstStyle/>
          <a:p>
            <a:pPr algn="l"/>
            <a:r>
              <a:rPr lang="sv-SE" b="1" dirty="0"/>
              <a:t>Alla vinner på att du är beredd på kris.</a:t>
            </a:r>
          </a:p>
        </p:txBody>
      </p:sp>
      <p:sp>
        <p:nvSpPr>
          <p:cNvPr id="5" name="Platshållare för sidfot 2">
            <a:extLst>
              <a:ext uri="{FF2B5EF4-FFF2-40B4-BE49-F238E27FC236}">
                <a16:creationId xmlns:a16="http://schemas.microsoft.com/office/drawing/2014/main" id="{0F96D35D-F271-6819-7BC5-41A4BCBE01AA}"/>
              </a:ext>
            </a:extLst>
          </p:cNvPr>
          <p:cNvSpPr>
            <a:spLocks noGrp="1"/>
          </p:cNvSpPr>
          <p:nvPr>
            <p:ph type="ftr" sz="quarter" idx="11"/>
          </p:nvPr>
        </p:nvSpPr>
        <p:spPr>
          <a:xfrm>
            <a:off x="540000" y="6380905"/>
            <a:ext cx="9600000" cy="180000"/>
          </a:xfrm>
        </p:spPr>
        <p:txBody>
          <a:bodyPr/>
          <a:lstStyle/>
          <a:p>
            <a:pPr>
              <a:spcAft>
                <a:spcPts val="600"/>
              </a:spcAft>
            </a:pPr>
            <a:r>
              <a:rPr lang="sv-SE" dirty="0"/>
              <a:t>Södertälje kommun | säkerhetsenheten, HR-avdelningen &amp; kommunikationsenheten</a:t>
            </a:r>
          </a:p>
          <a:p>
            <a:pPr>
              <a:spcAft>
                <a:spcPts val="600"/>
              </a:spcAft>
            </a:pPr>
            <a:endParaRPr lang="sv-SE" dirty="0"/>
          </a:p>
        </p:txBody>
      </p:sp>
    </p:spTree>
    <p:extLst>
      <p:ext uri="{BB962C8B-B14F-4D97-AF65-F5344CB8AC3E}">
        <p14:creationId xmlns:p14="http://schemas.microsoft.com/office/powerpoint/2010/main" val="570608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C4185D61-5FE8-19BA-443F-910C1F13326D}"/>
              </a:ext>
            </a:extLst>
          </p:cNvPr>
          <p:cNvSpPr>
            <a:spLocks noGrp="1"/>
          </p:cNvSpPr>
          <p:nvPr>
            <p:ph idx="1"/>
          </p:nvPr>
        </p:nvSpPr>
        <p:spPr>
          <a:xfrm>
            <a:off x="720000" y="1620000"/>
            <a:ext cx="5148000" cy="4518000"/>
          </a:xfrm>
        </p:spPr>
        <p:txBody>
          <a:bodyPr vert="horz" lIns="0" tIns="0" rIns="0" bIns="0" rtlCol="0" anchor="t">
            <a:normAutofit/>
          </a:bodyPr>
          <a:lstStyle/>
          <a:p>
            <a:r>
              <a:rPr lang="sv-SE" sz="1700" dirty="0"/>
              <a:t>Elen går och värmen försvinner.</a:t>
            </a:r>
          </a:p>
          <a:p>
            <a:r>
              <a:rPr lang="sv-SE" sz="1700" dirty="0"/>
              <a:t>Det blir svårt att laga och förvara mat.</a:t>
            </a:r>
            <a:endParaRPr lang="sv-SE" sz="1700" dirty="0">
              <a:cs typeface="Arial"/>
            </a:endParaRPr>
          </a:p>
          <a:p>
            <a:r>
              <a:rPr lang="sv-SE" sz="1700" dirty="0"/>
              <a:t>Mat och andra varor kan ta slut i affärerna.</a:t>
            </a:r>
            <a:endParaRPr lang="sv-SE" sz="1700" dirty="0">
              <a:cs typeface="Arial"/>
            </a:endParaRPr>
          </a:p>
          <a:p>
            <a:r>
              <a:rPr lang="sv-SE" sz="1700" dirty="0"/>
              <a:t>Det kommer inget vatten i kranen eller toaletten.</a:t>
            </a:r>
            <a:endParaRPr lang="sv-SE" sz="1700" dirty="0">
              <a:cs typeface="Arial"/>
            </a:endParaRPr>
          </a:p>
          <a:p>
            <a:r>
              <a:rPr lang="sv-SE" sz="1700" dirty="0"/>
              <a:t>Det går inte att tanka bilen.</a:t>
            </a:r>
            <a:endParaRPr lang="sv-SE" sz="1700" dirty="0">
              <a:cs typeface="Arial"/>
            </a:endParaRPr>
          </a:p>
          <a:p>
            <a:r>
              <a:rPr lang="sv-SE" sz="1700" dirty="0"/>
              <a:t>Betalkort och bankomater fungerar inte.</a:t>
            </a:r>
            <a:endParaRPr lang="sv-SE" sz="1700" dirty="0">
              <a:cs typeface="Arial"/>
            </a:endParaRPr>
          </a:p>
          <a:p>
            <a:r>
              <a:rPr lang="sv-SE" sz="1700" dirty="0"/>
              <a:t>Mobilnät och internet fungerar inte.</a:t>
            </a:r>
            <a:endParaRPr lang="sv-SE" sz="1700" dirty="0">
              <a:cs typeface="Arial"/>
            </a:endParaRPr>
          </a:p>
          <a:p>
            <a:r>
              <a:rPr lang="sv-SE" sz="1700" dirty="0"/>
              <a:t>Kollektivtrafik och andra transporter står stilla.</a:t>
            </a:r>
            <a:endParaRPr lang="sv-SE" sz="1700" dirty="0">
              <a:cs typeface="Arial"/>
            </a:endParaRPr>
          </a:p>
          <a:p>
            <a:r>
              <a:rPr lang="sv-SE" sz="1700" dirty="0"/>
              <a:t>Det blir svårt att få tag i läkemedel och medicinsk utrustning.</a:t>
            </a:r>
            <a:endParaRPr lang="sv-SE" sz="1700" dirty="0">
              <a:cs typeface="Arial"/>
            </a:endParaRPr>
          </a:p>
          <a:p>
            <a:endParaRPr lang="sv-SE" sz="1700" dirty="0"/>
          </a:p>
        </p:txBody>
      </p:sp>
      <p:sp>
        <p:nvSpPr>
          <p:cNvPr id="4" name="Platshållare för bildnummer 3">
            <a:extLst>
              <a:ext uri="{FF2B5EF4-FFF2-40B4-BE49-F238E27FC236}">
                <a16:creationId xmlns:a16="http://schemas.microsoft.com/office/drawing/2014/main" id="{BA8129DD-C584-F2F0-E020-87C0E6550204}"/>
              </a:ext>
            </a:extLst>
          </p:cNvPr>
          <p:cNvSpPr>
            <a:spLocks noGrp="1"/>
          </p:cNvSpPr>
          <p:nvPr>
            <p:ph type="sldNum" sz="quarter" idx="12"/>
          </p:nvPr>
        </p:nvSpPr>
        <p:spPr>
          <a:xfrm>
            <a:off x="11215849" y="6380905"/>
            <a:ext cx="480000" cy="180000"/>
          </a:xfrm>
        </p:spPr>
        <p:txBody>
          <a:bodyPr anchor="ctr">
            <a:normAutofit/>
          </a:bodyPr>
          <a:lstStyle/>
          <a:p>
            <a:pPr>
              <a:spcAft>
                <a:spcPts val="600"/>
              </a:spcAft>
            </a:pPr>
            <a:fld id="{8F15A4FC-ED14-456E-94B6-450AA2B783A3}" type="slidenum">
              <a:rPr lang="sv-SE" smtClean="0"/>
              <a:pPr>
                <a:spcAft>
                  <a:spcPts val="600"/>
                </a:spcAft>
              </a:pPr>
              <a:t>7</a:t>
            </a:fld>
            <a:endParaRPr lang="sv-SE"/>
          </a:p>
        </p:txBody>
      </p:sp>
      <p:pic>
        <p:nvPicPr>
          <p:cNvPr id="7" name="Bildobjekt 6" descr="Person i mörker med stearinljus framför en elcentral i hemmet.">
            <a:extLst>
              <a:ext uri="{FF2B5EF4-FFF2-40B4-BE49-F238E27FC236}">
                <a16:creationId xmlns:a16="http://schemas.microsoft.com/office/drawing/2014/main" id="{0C54C66A-FA37-199D-5A7B-6AA894E72EC6}"/>
              </a:ext>
            </a:extLst>
          </p:cNvPr>
          <p:cNvPicPr>
            <a:picLocks noChangeAspect="1"/>
          </p:cNvPicPr>
          <p:nvPr/>
        </p:nvPicPr>
        <p:blipFill>
          <a:blip r:embed="rId3" cstate="print">
            <a:extLst>
              <a:ext uri="{28A0092B-C50C-407E-A947-70E740481C1C}">
                <a14:useLocalDpi xmlns:a14="http://schemas.microsoft.com/office/drawing/2010/main" val="0"/>
              </a:ext>
            </a:extLst>
          </a:blip>
          <a:srcRect l="2888" r="21053" b="-2"/>
          <a:stretch>
            <a:fillRect/>
          </a:stretch>
        </p:blipFill>
        <p:spPr>
          <a:xfrm>
            <a:off x="6336000" y="1620000"/>
            <a:ext cx="5148000" cy="4074472"/>
          </a:xfrm>
          <a:prstGeom prst="rect">
            <a:avLst/>
          </a:prstGeom>
          <a:noFill/>
        </p:spPr>
      </p:pic>
      <p:sp>
        <p:nvSpPr>
          <p:cNvPr id="5" name="Rubrik 4">
            <a:extLst>
              <a:ext uri="{FF2B5EF4-FFF2-40B4-BE49-F238E27FC236}">
                <a16:creationId xmlns:a16="http://schemas.microsoft.com/office/drawing/2014/main" id="{16541574-9BE7-1BE2-B684-0FD5BEA89FA8}"/>
              </a:ext>
            </a:extLst>
          </p:cNvPr>
          <p:cNvSpPr>
            <a:spLocks noGrp="1"/>
          </p:cNvSpPr>
          <p:nvPr>
            <p:ph type="title"/>
          </p:nvPr>
        </p:nvSpPr>
        <p:spPr>
          <a:xfrm>
            <a:off x="691849" y="387095"/>
            <a:ext cx="10764000" cy="990000"/>
          </a:xfrm>
        </p:spPr>
        <p:txBody>
          <a:bodyPr anchor="t">
            <a:normAutofit/>
          </a:bodyPr>
          <a:lstStyle/>
          <a:p>
            <a:r>
              <a:rPr lang="sv-SE" dirty="0"/>
              <a:t>Allvarlig samhällsstörning, kris </a:t>
            </a:r>
            <a:br>
              <a:rPr lang="sv-SE" dirty="0"/>
            </a:br>
            <a:r>
              <a:rPr lang="sv-SE" dirty="0"/>
              <a:t>eller i värsta fall krig – det här kan hända</a:t>
            </a:r>
          </a:p>
        </p:txBody>
      </p:sp>
      <p:sp>
        <p:nvSpPr>
          <p:cNvPr id="6" name="Platshållare för sidfot 2">
            <a:extLst>
              <a:ext uri="{FF2B5EF4-FFF2-40B4-BE49-F238E27FC236}">
                <a16:creationId xmlns:a16="http://schemas.microsoft.com/office/drawing/2014/main" id="{94610598-DAE1-9C3A-6DCE-F6053A245350}"/>
              </a:ext>
            </a:extLst>
          </p:cNvPr>
          <p:cNvSpPr>
            <a:spLocks noGrp="1"/>
          </p:cNvSpPr>
          <p:nvPr>
            <p:ph type="ftr" sz="quarter" idx="11"/>
          </p:nvPr>
        </p:nvSpPr>
        <p:spPr>
          <a:xfrm>
            <a:off x="540000" y="6380905"/>
            <a:ext cx="9600000" cy="180000"/>
          </a:xfrm>
        </p:spPr>
        <p:txBody>
          <a:bodyPr/>
          <a:lstStyle/>
          <a:p>
            <a:pPr>
              <a:spcAft>
                <a:spcPts val="600"/>
              </a:spcAft>
            </a:pPr>
            <a:r>
              <a:rPr lang="sv-SE" dirty="0"/>
              <a:t>Södertälje kommun | säkerhetsenheten, HR-avdelningen &amp; kommunikationsenheten</a:t>
            </a:r>
          </a:p>
        </p:txBody>
      </p:sp>
      <p:sp>
        <p:nvSpPr>
          <p:cNvPr id="3" name="textruta 2">
            <a:extLst>
              <a:ext uri="{FF2B5EF4-FFF2-40B4-BE49-F238E27FC236}">
                <a16:creationId xmlns:a16="http://schemas.microsoft.com/office/drawing/2014/main" id="{DD8B87E1-2629-65BE-F15D-B16430375784}"/>
              </a:ext>
            </a:extLst>
          </p:cNvPr>
          <p:cNvSpPr txBox="1"/>
          <p:nvPr/>
        </p:nvSpPr>
        <p:spPr>
          <a:xfrm>
            <a:off x="6276537" y="5668834"/>
            <a:ext cx="5708262" cy="276999"/>
          </a:xfrm>
          <a:prstGeom prst="rect">
            <a:avLst/>
          </a:prstGeom>
          <a:noFill/>
        </p:spPr>
        <p:txBody>
          <a:bodyPr wrap="square">
            <a:spAutoFit/>
          </a:bodyPr>
          <a:lstStyle/>
          <a:p>
            <a:pPr algn="l"/>
            <a:r>
              <a:rPr lang="sv-SE" sz="1200" dirty="0"/>
              <a:t>Foto: Myndigheten för civilt försvar (MCF)</a:t>
            </a:r>
          </a:p>
        </p:txBody>
      </p:sp>
    </p:spTree>
    <p:extLst>
      <p:ext uri="{BB962C8B-B14F-4D97-AF65-F5344CB8AC3E}">
        <p14:creationId xmlns:p14="http://schemas.microsoft.com/office/powerpoint/2010/main" val="404263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1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1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1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1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1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1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1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1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1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1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1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0" dur="1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
                                            <p:txEl>
                                              <p:pRg st="8" end="8"/>
                                            </p:txEl>
                                          </p:spTgt>
                                        </p:tgtEl>
                                        <p:attrNameLst>
                                          <p:attrName>style.visibility</p:attrName>
                                        </p:attrNameLst>
                                      </p:cBhvr>
                                      <p:to>
                                        <p:strVal val="visible"/>
                                      </p:to>
                                    </p:set>
                                    <p:anim calcmode="lin" valueType="num">
                                      <p:cBhvr additive="base">
                                        <p:cTn id="55" dur="1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56" dur="1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E580BCEF-6B9E-E5AA-29CF-7546901F25CB}"/>
              </a:ext>
            </a:extLst>
          </p:cNvPr>
          <p:cNvSpPr>
            <a:spLocks noGrp="1"/>
          </p:cNvSpPr>
          <p:nvPr>
            <p:ph idx="1"/>
          </p:nvPr>
        </p:nvSpPr>
        <p:spPr>
          <a:xfrm>
            <a:off x="720000" y="1358537"/>
            <a:ext cx="5148000" cy="4779462"/>
          </a:xfrm>
        </p:spPr>
        <p:txBody>
          <a:bodyPr vert="horz" lIns="0" tIns="0" rIns="0" bIns="0" rtlCol="0" anchor="t">
            <a:noAutofit/>
          </a:bodyPr>
          <a:lstStyle/>
          <a:p>
            <a:pPr marL="0" indent="0">
              <a:lnSpc>
                <a:spcPct val="110000"/>
              </a:lnSpc>
              <a:spcBef>
                <a:spcPts val="2500"/>
              </a:spcBef>
              <a:buNone/>
            </a:pPr>
            <a:br>
              <a:rPr lang="en-US" b="1" dirty="0"/>
            </a:br>
            <a:r>
              <a:rPr lang="en-US" b="1" dirty="0" err="1"/>
              <a:t>Ditt</a:t>
            </a:r>
            <a:r>
              <a:rPr lang="en-US" b="1" dirty="0"/>
              <a:t> </a:t>
            </a:r>
            <a:r>
              <a:rPr lang="en-US" b="1" dirty="0" err="1"/>
              <a:t>basbehov</a:t>
            </a:r>
            <a:r>
              <a:rPr lang="en-US" b="1" dirty="0"/>
              <a:t> i </a:t>
            </a:r>
            <a:r>
              <a:rPr lang="en-US" b="1" dirty="0" err="1"/>
              <a:t>minst</a:t>
            </a:r>
            <a:r>
              <a:rPr lang="en-US" b="1" dirty="0"/>
              <a:t> 7 </a:t>
            </a:r>
            <a:r>
              <a:rPr lang="en-US" b="1" dirty="0" err="1"/>
              <a:t>dagar</a:t>
            </a:r>
            <a:endParaRPr lang="en-US" b="1" dirty="0"/>
          </a:p>
          <a:p>
            <a:pPr marL="0" lvl="1" indent="0">
              <a:lnSpc>
                <a:spcPct val="110000"/>
              </a:lnSpc>
              <a:buNone/>
            </a:pPr>
            <a:r>
              <a:rPr lang="en-US" sz="1800" dirty="0" err="1"/>
              <a:t>Myndigheterna</a:t>
            </a:r>
            <a:r>
              <a:rPr lang="en-US" sz="1800" dirty="0"/>
              <a:t> </a:t>
            </a:r>
            <a:r>
              <a:rPr lang="en-US" sz="1800" dirty="0" err="1"/>
              <a:t>rekommenderar</a:t>
            </a:r>
            <a:r>
              <a:rPr lang="en-US" sz="1800" dirty="0"/>
              <a:t>: </a:t>
            </a:r>
            <a:r>
              <a:rPr lang="en-US" sz="1800" dirty="0" err="1"/>
              <a:t>att</a:t>
            </a:r>
            <a:r>
              <a:rPr lang="en-US" sz="1800" dirty="0"/>
              <a:t> </a:t>
            </a:r>
            <a:r>
              <a:rPr lang="en-US" sz="1800" dirty="0" err="1"/>
              <a:t>klara</a:t>
            </a:r>
            <a:r>
              <a:rPr lang="en-US" sz="1800" dirty="0"/>
              <a:t> </a:t>
            </a:r>
            <a:r>
              <a:rPr lang="en-US" sz="1800" dirty="0" err="1"/>
              <a:t>ditt</a:t>
            </a:r>
            <a:r>
              <a:rPr lang="en-US" sz="1800" dirty="0"/>
              <a:t> bas- </a:t>
            </a:r>
            <a:r>
              <a:rPr lang="en-US" sz="1800" dirty="0" err="1"/>
              <a:t>behov</a:t>
            </a:r>
            <a:r>
              <a:rPr lang="en-US" sz="1800" dirty="0"/>
              <a:t> </a:t>
            </a:r>
            <a:r>
              <a:rPr lang="en-US" sz="1800" dirty="0" err="1"/>
              <a:t>i</a:t>
            </a:r>
            <a:r>
              <a:rPr lang="en-US" sz="1800" dirty="0"/>
              <a:t> </a:t>
            </a:r>
            <a:r>
              <a:rPr lang="en-US" sz="1800" dirty="0" err="1"/>
              <a:t>minst</a:t>
            </a:r>
            <a:r>
              <a:rPr lang="en-US" sz="1800" dirty="0"/>
              <a:t> </a:t>
            </a:r>
            <a:r>
              <a:rPr lang="en-US" sz="1800" dirty="0" err="1"/>
              <a:t>sju</a:t>
            </a:r>
            <a:r>
              <a:rPr lang="en-US" sz="1800" dirty="0"/>
              <a:t> </a:t>
            </a:r>
            <a:r>
              <a:rPr lang="en-US" sz="1800" dirty="0" err="1"/>
              <a:t>dagar</a:t>
            </a:r>
            <a:r>
              <a:rPr lang="en-US" sz="1800" dirty="0"/>
              <a:t> </a:t>
            </a:r>
            <a:r>
              <a:rPr lang="en-US" sz="1800" dirty="0" err="1"/>
              <a:t>utan</a:t>
            </a:r>
            <a:r>
              <a:rPr lang="en-US" sz="1800" dirty="0"/>
              <a:t> </a:t>
            </a:r>
            <a:r>
              <a:rPr lang="en-US" sz="1800" dirty="0" err="1"/>
              <a:t>stöd</a:t>
            </a:r>
            <a:r>
              <a:rPr lang="en-US" sz="1800" dirty="0"/>
              <a:t> </a:t>
            </a:r>
            <a:r>
              <a:rPr lang="en-US" sz="1800" dirty="0" err="1"/>
              <a:t>från</a:t>
            </a:r>
            <a:r>
              <a:rPr lang="en-US" sz="1800" dirty="0"/>
              <a:t> </a:t>
            </a:r>
            <a:r>
              <a:rPr lang="en-US" sz="1800" dirty="0" err="1"/>
              <a:t>samhället</a:t>
            </a:r>
            <a:r>
              <a:rPr lang="en-US" sz="1800" dirty="0"/>
              <a:t>.</a:t>
            </a:r>
          </a:p>
          <a:p>
            <a:pPr marL="0" indent="0">
              <a:lnSpc>
                <a:spcPct val="110000"/>
              </a:lnSpc>
              <a:spcBef>
                <a:spcPts val="2500"/>
              </a:spcBef>
              <a:buFont typeface="Arial" panose="020B0604020202020204" pitchFamily="34" charset="0"/>
              <a:buNone/>
            </a:pPr>
            <a:r>
              <a:rPr lang="en-US" b="1" dirty="0"/>
              <a:t>Anpassa din </a:t>
            </a:r>
            <a:r>
              <a:rPr lang="en-US" b="1" dirty="0" err="1"/>
              <a:t>beredskap</a:t>
            </a:r>
            <a:r>
              <a:rPr lang="en-US" b="1" dirty="0"/>
              <a:t> </a:t>
            </a:r>
          </a:p>
          <a:p>
            <a:pPr marL="0" lvl="1" indent="0">
              <a:lnSpc>
                <a:spcPct val="110000"/>
              </a:lnSpc>
              <a:buNone/>
            </a:pPr>
            <a:r>
              <a:rPr lang="en-US" sz="1800" dirty="0"/>
              <a:t>Du </a:t>
            </a:r>
            <a:r>
              <a:rPr lang="en-US" sz="1800" dirty="0" err="1"/>
              <a:t>behöver</a:t>
            </a:r>
            <a:r>
              <a:rPr lang="en-US" sz="1800" dirty="0"/>
              <a:t> </a:t>
            </a:r>
            <a:r>
              <a:rPr lang="en-US" sz="1800" dirty="0" err="1"/>
              <a:t>anpassa</a:t>
            </a:r>
            <a:r>
              <a:rPr lang="en-US" sz="1800" dirty="0"/>
              <a:t> din </a:t>
            </a:r>
            <a:r>
              <a:rPr lang="en-US" sz="1800" dirty="0" err="1"/>
              <a:t>beredskap</a:t>
            </a:r>
            <a:r>
              <a:rPr lang="en-US" sz="1800" dirty="0"/>
              <a:t> </a:t>
            </a:r>
            <a:r>
              <a:rPr lang="en-US" sz="1800" dirty="0" err="1"/>
              <a:t>efter</a:t>
            </a:r>
            <a:r>
              <a:rPr lang="en-US" sz="1800" dirty="0"/>
              <a:t> </a:t>
            </a:r>
            <a:r>
              <a:rPr lang="en-US" sz="1800" dirty="0" err="1"/>
              <a:t>hur</a:t>
            </a:r>
            <a:r>
              <a:rPr lang="en-US" sz="1800" dirty="0"/>
              <a:t> </a:t>
            </a:r>
            <a:r>
              <a:rPr lang="en-US" sz="1800" dirty="0" err="1"/>
              <a:t>ditt</a:t>
            </a:r>
            <a:r>
              <a:rPr lang="en-US" sz="1800" dirty="0"/>
              <a:t> liv ser </a:t>
            </a:r>
            <a:r>
              <a:rPr lang="en-US" sz="1800" dirty="0" err="1"/>
              <a:t>ut</a:t>
            </a:r>
            <a:r>
              <a:rPr lang="en-US" sz="1800" dirty="0"/>
              <a:t>, </a:t>
            </a:r>
            <a:r>
              <a:rPr lang="en-US" sz="1800" dirty="0" err="1"/>
              <a:t>utifrån</a:t>
            </a:r>
            <a:r>
              <a:rPr lang="en-US" sz="1800" dirty="0"/>
              <a:t> </a:t>
            </a:r>
            <a:r>
              <a:rPr lang="en-US" sz="1800" dirty="0" err="1"/>
              <a:t>hur</a:t>
            </a:r>
            <a:r>
              <a:rPr lang="en-US" sz="1800" dirty="0"/>
              <a:t> du </a:t>
            </a:r>
            <a:r>
              <a:rPr lang="en-US" sz="1800" dirty="0" err="1"/>
              <a:t>bor</a:t>
            </a:r>
            <a:r>
              <a:rPr lang="en-US" sz="1800" dirty="0"/>
              <a:t> och de </a:t>
            </a:r>
            <a:r>
              <a:rPr lang="en-US" sz="1800" dirty="0" err="1"/>
              <a:t>behov</a:t>
            </a:r>
            <a:r>
              <a:rPr lang="en-US" sz="1800" dirty="0"/>
              <a:t> du </a:t>
            </a:r>
            <a:r>
              <a:rPr lang="en-US" sz="1800" dirty="0" err="1"/>
              <a:t>har</a:t>
            </a:r>
            <a:r>
              <a:rPr lang="en-US" sz="1800" dirty="0"/>
              <a:t>. </a:t>
            </a:r>
          </a:p>
          <a:p>
            <a:pPr marL="0" indent="0">
              <a:lnSpc>
                <a:spcPct val="110000"/>
              </a:lnSpc>
              <a:spcBef>
                <a:spcPts val="2500"/>
              </a:spcBef>
              <a:buFont typeface="Arial" panose="020B0604020202020204" pitchFamily="34" charset="0"/>
              <a:buNone/>
            </a:pPr>
            <a:r>
              <a:rPr lang="en-US" b="1" dirty="0"/>
              <a:t>Vad är du </a:t>
            </a:r>
            <a:r>
              <a:rPr lang="en-US" b="1" dirty="0" err="1"/>
              <a:t>beroende</a:t>
            </a:r>
            <a:r>
              <a:rPr lang="en-US" b="1" dirty="0"/>
              <a:t> av i </a:t>
            </a:r>
            <a:r>
              <a:rPr lang="en-US" b="1" dirty="0" err="1"/>
              <a:t>vardagen</a:t>
            </a:r>
            <a:r>
              <a:rPr lang="en-US" b="1" dirty="0"/>
              <a:t>?</a:t>
            </a:r>
          </a:p>
          <a:p>
            <a:pPr marL="0" lvl="1" indent="0">
              <a:lnSpc>
                <a:spcPct val="110000"/>
              </a:lnSpc>
              <a:buNone/>
            </a:pPr>
            <a:r>
              <a:rPr lang="en-US" sz="1800" dirty="0"/>
              <a:t>Hur </a:t>
            </a:r>
            <a:r>
              <a:rPr lang="en-US" sz="1800" dirty="0" err="1"/>
              <a:t>beroende</a:t>
            </a:r>
            <a:r>
              <a:rPr lang="en-US" sz="1800" dirty="0"/>
              <a:t> </a:t>
            </a:r>
            <a:r>
              <a:rPr lang="en-US" sz="1800" dirty="0" err="1"/>
              <a:t>är</a:t>
            </a:r>
            <a:r>
              <a:rPr lang="en-US" sz="1800" dirty="0"/>
              <a:t> du av </a:t>
            </a:r>
            <a:r>
              <a:rPr lang="en-US" sz="1800" dirty="0" err="1"/>
              <a:t>viktiga</a:t>
            </a:r>
            <a:r>
              <a:rPr lang="en-US" sz="1800" dirty="0"/>
              <a:t> saker </a:t>
            </a:r>
            <a:r>
              <a:rPr lang="en-US" sz="1800" dirty="0" err="1"/>
              <a:t>i</a:t>
            </a:r>
            <a:r>
              <a:rPr lang="en-US" sz="1800" dirty="0"/>
              <a:t> </a:t>
            </a:r>
            <a:r>
              <a:rPr lang="en-US" sz="1800" dirty="0" err="1"/>
              <a:t>vardagen</a:t>
            </a:r>
            <a:r>
              <a:rPr lang="en-US" sz="1800" dirty="0"/>
              <a:t>, </a:t>
            </a:r>
            <a:r>
              <a:rPr lang="en-US" sz="1800" dirty="0" err="1"/>
              <a:t>som</a:t>
            </a:r>
            <a:r>
              <a:rPr lang="en-US" sz="1800" dirty="0"/>
              <a:t> el, </a:t>
            </a:r>
            <a:r>
              <a:rPr lang="en-US" sz="1800" dirty="0" err="1"/>
              <a:t>värme</a:t>
            </a:r>
            <a:r>
              <a:rPr lang="en-US" sz="1800" dirty="0"/>
              <a:t> och digital </a:t>
            </a:r>
            <a:r>
              <a:rPr lang="en-US" sz="1800" dirty="0" err="1"/>
              <a:t>kommunikation</a:t>
            </a:r>
            <a:r>
              <a:rPr lang="en-US" sz="1800" dirty="0"/>
              <a:t>?</a:t>
            </a:r>
          </a:p>
          <a:p>
            <a:endParaRPr lang="sv-SE" dirty="0"/>
          </a:p>
          <a:p>
            <a:endParaRPr lang="sv-SE" dirty="0"/>
          </a:p>
        </p:txBody>
      </p:sp>
      <p:sp>
        <p:nvSpPr>
          <p:cNvPr id="4" name="Platshållare för bildnummer 3">
            <a:extLst>
              <a:ext uri="{FF2B5EF4-FFF2-40B4-BE49-F238E27FC236}">
                <a16:creationId xmlns:a16="http://schemas.microsoft.com/office/drawing/2014/main" id="{87E0AA59-72F7-5EC5-20BF-2817BAACEFDC}"/>
              </a:ext>
            </a:extLst>
          </p:cNvPr>
          <p:cNvSpPr>
            <a:spLocks noGrp="1"/>
          </p:cNvSpPr>
          <p:nvPr>
            <p:ph type="sldNum" sz="quarter" idx="12"/>
          </p:nvPr>
        </p:nvSpPr>
        <p:spPr/>
        <p:txBody>
          <a:bodyPr/>
          <a:lstStyle/>
          <a:p>
            <a:fld id="{8F15A4FC-ED14-456E-94B6-450AA2B783A3}" type="slidenum">
              <a:rPr lang="sv-SE" smtClean="0"/>
              <a:t>8</a:t>
            </a:fld>
            <a:endParaRPr lang="sv-SE" dirty="0"/>
          </a:p>
        </p:txBody>
      </p:sp>
      <p:pic>
        <p:nvPicPr>
          <p:cNvPr id="10" name="Platshållare för bild 9" descr="Man som vilar i säng med katt">
            <a:extLst>
              <a:ext uri="{FF2B5EF4-FFF2-40B4-BE49-F238E27FC236}">
                <a16:creationId xmlns:a16="http://schemas.microsoft.com/office/drawing/2014/main" id="{1A60E7FA-AAB6-2C9A-2FE5-A0A2DEAD6215}"/>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12017" r="12017"/>
          <a:stretch>
            <a:fillRect/>
          </a:stretch>
        </p:blipFill>
        <p:spPr/>
      </p:pic>
      <p:sp>
        <p:nvSpPr>
          <p:cNvPr id="6" name="Rubrik 5">
            <a:extLst>
              <a:ext uri="{FF2B5EF4-FFF2-40B4-BE49-F238E27FC236}">
                <a16:creationId xmlns:a16="http://schemas.microsoft.com/office/drawing/2014/main" id="{BD83012B-3C63-FE7B-1CC0-7057502027D5}"/>
              </a:ext>
            </a:extLst>
          </p:cNvPr>
          <p:cNvSpPr>
            <a:spLocks noGrp="1"/>
          </p:cNvSpPr>
          <p:nvPr>
            <p:ph type="title"/>
          </p:nvPr>
        </p:nvSpPr>
        <p:spPr>
          <a:xfrm>
            <a:off x="691849" y="539931"/>
            <a:ext cx="10764000" cy="1010194"/>
          </a:xfrm>
        </p:spPr>
        <p:txBody>
          <a:bodyPr/>
          <a:lstStyle/>
          <a:p>
            <a:r>
              <a:rPr lang="sv-SE" dirty="0"/>
              <a:t>Vad är hemberedskap?</a:t>
            </a:r>
          </a:p>
        </p:txBody>
      </p:sp>
      <p:sp>
        <p:nvSpPr>
          <p:cNvPr id="8" name="Flödesschema: Lagring med sekventiell åtkomst 7" descr="Pratbubbla med texten Hemberedskap ­– förmågan att klara vardagen när samhällets tjänster inte fungerar som vanligt.">
            <a:extLst>
              <a:ext uri="{FF2B5EF4-FFF2-40B4-BE49-F238E27FC236}">
                <a16:creationId xmlns:a16="http://schemas.microsoft.com/office/drawing/2014/main" id="{68BD273D-0C62-D27B-4647-5D29E070547F}"/>
              </a:ext>
            </a:extLst>
          </p:cNvPr>
          <p:cNvSpPr/>
          <p:nvPr/>
        </p:nvSpPr>
        <p:spPr>
          <a:xfrm>
            <a:off x="9538421" y="137654"/>
            <a:ext cx="2341071" cy="2343287"/>
          </a:xfrm>
          <a:prstGeom prst="flowChartMagneticTap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textruta 8">
            <a:extLst>
              <a:ext uri="{FF2B5EF4-FFF2-40B4-BE49-F238E27FC236}">
                <a16:creationId xmlns:a16="http://schemas.microsoft.com/office/drawing/2014/main" id="{5348DC50-58BD-5ABD-B91F-E82581CE1D96}"/>
              </a:ext>
            </a:extLst>
          </p:cNvPr>
          <p:cNvSpPr txBox="1"/>
          <p:nvPr/>
        </p:nvSpPr>
        <p:spPr>
          <a:xfrm>
            <a:off x="9884884" y="450596"/>
            <a:ext cx="1945579" cy="1815882"/>
          </a:xfrm>
          <a:prstGeom prst="rect">
            <a:avLst/>
          </a:prstGeom>
          <a:noFill/>
        </p:spPr>
        <p:txBody>
          <a:bodyPr wrap="square" rtlCol="0">
            <a:spAutoFit/>
          </a:bodyPr>
          <a:lstStyle/>
          <a:p>
            <a:pPr algn="l"/>
            <a:r>
              <a:rPr lang="sv-SE" sz="1600" b="1" dirty="0"/>
              <a:t>Hemberedskap – förmågan att klara vardagen när samhällets tjänster inte fungerar som vanligt.</a:t>
            </a:r>
          </a:p>
        </p:txBody>
      </p:sp>
      <p:sp>
        <p:nvSpPr>
          <p:cNvPr id="5" name="Platshållare för sidfot 2">
            <a:extLst>
              <a:ext uri="{FF2B5EF4-FFF2-40B4-BE49-F238E27FC236}">
                <a16:creationId xmlns:a16="http://schemas.microsoft.com/office/drawing/2014/main" id="{61A1CE35-91B7-89D2-E1DC-CBFF965C8895}"/>
              </a:ext>
            </a:extLst>
          </p:cNvPr>
          <p:cNvSpPr>
            <a:spLocks noGrp="1"/>
          </p:cNvSpPr>
          <p:nvPr>
            <p:ph type="ftr" sz="quarter" idx="11"/>
          </p:nvPr>
        </p:nvSpPr>
        <p:spPr>
          <a:xfrm>
            <a:off x="540000" y="6380905"/>
            <a:ext cx="9600000" cy="180000"/>
          </a:xfrm>
        </p:spPr>
        <p:txBody>
          <a:bodyPr/>
          <a:lstStyle/>
          <a:p>
            <a:pPr>
              <a:spcAft>
                <a:spcPts val="600"/>
              </a:spcAft>
            </a:pPr>
            <a:r>
              <a:rPr lang="sv-SE" dirty="0"/>
              <a:t>Södertälje kommun | säkerhetsenheten, HR-avdelningen &amp; kommunikationsenheten</a:t>
            </a:r>
          </a:p>
        </p:txBody>
      </p:sp>
    </p:spTree>
    <p:extLst>
      <p:ext uri="{BB962C8B-B14F-4D97-AF65-F5344CB8AC3E}">
        <p14:creationId xmlns:p14="http://schemas.microsoft.com/office/powerpoint/2010/main" val="3614509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1">
            <a:extLst>
              <a:ext uri="{FF2B5EF4-FFF2-40B4-BE49-F238E27FC236}">
                <a16:creationId xmlns:a16="http://schemas.microsoft.com/office/drawing/2014/main" id="{FDFA8D70-92F1-BA64-78F6-6F9672A2F598}"/>
              </a:ext>
            </a:extLst>
          </p:cNvPr>
          <p:cNvSpPr>
            <a:spLocks noGrp="1"/>
          </p:cNvSpPr>
          <p:nvPr>
            <p:ph idx="1"/>
          </p:nvPr>
        </p:nvSpPr>
        <p:spPr>
          <a:xfrm>
            <a:off x="719999" y="905691"/>
            <a:ext cx="5148000" cy="5475213"/>
          </a:xfrm>
        </p:spPr>
        <p:txBody>
          <a:bodyPr>
            <a:normAutofit fontScale="92500" lnSpcReduction="20000"/>
          </a:bodyPr>
          <a:lstStyle/>
          <a:p>
            <a:pPr>
              <a:lnSpc>
                <a:spcPct val="110000"/>
              </a:lnSpc>
              <a:spcBef>
                <a:spcPts val="2500"/>
              </a:spcBef>
              <a:buSzPct val="150000"/>
              <a:buFont typeface="Wingdings" panose="05000000000000000000" pitchFamily="2" charset="2"/>
              <a:buChar char="§"/>
            </a:pPr>
            <a:r>
              <a:rPr lang="en-US" sz="2000" dirty="0"/>
              <a:t>Rent </a:t>
            </a:r>
            <a:r>
              <a:rPr lang="en-US" sz="2000" dirty="0" err="1"/>
              <a:t>dricksvatten</a:t>
            </a:r>
            <a:r>
              <a:rPr lang="en-US" sz="2000" dirty="0"/>
              <a:t> </a:t>
            </a:r>
            <a:r>
              <a:rPr lang="en-US" sz="2000" dirty="0" err="1"/>
              <a:t>gör</a:t>
            </a:r>
            <a:r>
              <a:rPr lang="en-US" sz="2000" dirty="0"/>
              <a:t> </a:t>
            </a:r>
            <a:r>
              <a:rPr lang="en-US" sz="2000" dirty="0" err="1"/>
              <a:t>så</a:t>
            </a:r>
            <a:r>
              <a:rPr lang="en-US" sz="2000" dirty="0"/>
              <a:t> att du </a:t>
            </a:r>
            <a:r>
              <a:rPr lang="en-US" sz="2000" dirty="0" err="1"/>
              <a:t>mår</a:t>
            </a:r>
            <a:r>
              <a:rPr lang="en-US" sz="2000" dirty="0"/>
              <a:t> bra och kan </a:t>
            </a:r>
            <a:r>
              <a:rPr lang="en-US" sz="2000" dirty="0" err="1"/>
              <a:t>överleva</a:t>
            </a:r>
            <a:r>
              <a:rPr lang="en-US" sz="2000" dirty="0"/>
              <a:t> under </a:t>
            </a:r>
            <a:r>
              <a:rPr lang="en-US" sz="2000" dirty="0" err="1"/>
              <a:t>en</a:t>
            </a:r>
            <a:r>
              <a:rPr lang="en-US" sz="2000" dirty="0"/>
              <a:t> kris. </a:t>
            </a:r>
            <a:br>
              <a:rPr lang="en-US" sz="2000" dirty="0"/>
            </a:br>
            <a:r>
              <a:rPr lang="sv-SE" sz="2000" dirty="0"/>
              <a:t>Vatten: 3–5 liter/person/dag</a:t>
            </a:r>
            <a:endParaRPr lang="en-US" sz="2000" dirty="0"/>
          </a:p>
          <a:p>
            <a:pPr>
              <a:lnSpc>
                <a:spcPct val="110000"/>
              </a:lnSpc>
              <a:spcBef>
                <a:spcPts val="2500"/>
              </a:spcBef>
              <a:buSzPct val="150000"/>
              <a:buFont typeface="Wingdings" panose="05000000000000000000" pitchFamily="2" charset="2"/>
              <a:buChar char="§"/>
            </a:pPr>
            <a:r>
              <a:rPr lang="en-US" sz="2000" dirty="0"/>
              <a:t>Mat och </a:t>
            </a:r>
            <a:r>
              <a:rPr lang="en-US" sz="2000" dirty="0" err="1"/>
              <a:t>energi</a:t>
            </a:r>
            <a:r>
              <a:rPr lang="en-US" sz="2000" dirty="0"/>
              <a:t> är </a:t>
            </a:r>
            <a:r>
              <a:rPr lang="en-US" sz="2000" dirty="0" err="1"/>
              <a:t>nödvändigt</a:t>
            </a:r>
            <a:r>
              <a:rPr lang="en-US" sz="2000" dirty="0"/>
              <a:t> för </a:t>
            </a:r>
            <a:r>
              <a:rPr lang="en-US" sz="2000" dirty="0" err="1"/>
              <a:t>kroppen</a:t>
            </a:r>
            <a:r>
              <a:rPr lang="en-US" sz="2000" dirty="0"/>
              <a:t> under </a:t>
            </a:r>
            <a:r>
              <a:rPr lang="en-US" sz="2000" dirty="0" err="1"/>
              <a:t>krissituationer</a:t>
            </a:r>
            <a:r>
              <a:rPr lang="en-US" sz="2000" dirty="0"/>
              <a:t>.</a:t>
            </a:r>
          </a:p>
          <a:p>
            <a:pPr>
              <a:lnSpc>
                <a:spcPct val="110000"/>
              </a:lnSpc>
              <a:spcBef>
                <a:spcPts val="2500"/>
              </a:spcBef>
              <a:buSzPct val="150000"/>
              <a:buFont typeface="Wingdings" panose="05000000000000000000" pitchFamily="2" charset="2"/>
              <a:buChar char="§"/>
            </a:pPr>
            <a:r>
              <a:rPr lang="en-US" sz="2000" dirty="0" err="1"/>
              <a:t>Hålla</a:t>
            </a:r>
            <a:r>
              <a:rPr lang="en-US" sz="2000" dirty="0"/>
              <a:t> </a:t>
            </a:r>
            <a:r>
              <a:rPr lang="en-US" sz="2000" dirty="0" err="1"/>
              <a:t>värme</a:t>
            </a:r>
            <a:r>
              <a:rPr lang="en-US" sz="2000" dirty="0"/>
              <a:t> </a:t>
            </a:r>
            <a:r>
              <a:rPr lang="en-US" sz="2000" dirty="0" err="1"/>
              <a:t>spelar</a:t>
            </a:r>
            <a:r>
              <a:rPr lang="en-US" sz="2000" dirty="0"/>
              <a:t> </a:t>
            </a:r>
            <a:r>
              <a:rPr lang="en-US" sz="2000" dirty="0" err="1"/>
              <a:t>stor</a:t>
            </a:r>
            <a:r>
              <a:rPr lang="en-US" sz="2000" dirty="0"/>
              <a:t> roll, </a:t>
            </a:r>
            <a:r>
              <a:rPr lang="en-US" sz="2000" dirty="0" err="1"/>
              <a:t>särskilt</a:t>
            </a:r>
            <a:r>
              <a:rPr lang="en-US" sz="2000" dirty="0"/>
              <a:t> under </a:t>
            </a:r>
            <a:r>
              <a:rPr lang="en-US" sz="2000" dirty="0" err="1"/>
              <a:t>kalla</a:t>
            </a:r>
            <a:r>
              <a:rPr lang="en-US" sz="2000" dirty="0"/>
              <a:t> </a:t>
            </a:r>
            <a:r>
              <a:rPr lang="en-US" sz="2000" dirty="0" err="1"/>
              <a:t>perioder</a:t>
            </a:r>
            <a:r>
              <a:rPr lang="en-US" sz="2000" dirty="0"/>
              <a:t>.</a:t>
            </a:r>
          </a:p>
          <a:p>
            <a:pPr>
              <a:lnSpc>
                <a:spcPct val="110000"/>
              </a:lnSpc>
              <a:spcBef>
                <a:spcPts val="2500"/>
              </a:spcBef>
              <a:buSzPct val="150000"/>
              <a:buFont typeface="Wingdings" panose="05000000000000000000" pitchFamily="2" charset="2"/>
              <a:buChar char="§"/>
            </a:pPr>
            <a:r>
              <a:rPr lang="en-US" sz="2000" dirty="0" err="1"/>
              <a:t>Säker</a:t>
            </a:r>
            <a:r>
              <a:rPr lang="en-US" sz="2000" dirty="0"/>
              <a:t> information och </a:t>
            </a:r>
            <a:r>
              <a:rPr lang="en-US" sz="2000" dirty="0" err="1"/>
              <a:t>kommunikation</a:t>
            </a:r>
            <a:r>
              <a:rPr lang="en-US" sz="2000" dirty="0"/>
              <a:t> </a:t>
            </a:r>
            <a:r>
              <a:rPr lang="en-US" sz="2000" dirty="0" err="1"/>
              <a:t>behövs</a:t>
            </a:r>
            <a:r>
              <a:rPr lang="en-US" sz="2000" dirty="0"/>
              <a:t> för </a:t>
            </a:r>
            <a:r>
              <a:rPr lang="en-US" sz="2000" dirty="0" err="1"/>
              <a:t>rätt</a:t>
            </a:r>
            <a:r>
              <a:rPr lang="en-US" sz="2000" dirty="0"/>
              <a:t> </a:t>
            </a:r>
            <a:r>
              <a:rPr lang="en-US" sz="2000" dirty="0" err="1"/>
              <a:t>beslut</a:t>
            </a:r>
            <a:r>
              <a:rPr lang="en-US" sz="2000" dirty="0"/>
              <a:t>. Radio med </a:t>
            </a:r>
            <a:r>
              <a:rPr lang="en-US" sz="2000" dirty="0" err="1"/>
              <a:t>batteri</a:t>
            </a:r>
            <a:r>
              <a:rPr lang="en-US" sz="2000" dirty="0"/>
              <a:t> </a:t>
            </a:r>
            <a:r>
              <a:rPr lang="en-US" sz="2000" dirty="0" err="1"/>
              <a:t>eller</a:t>
            </a:r>
            <a:r>
              <a:rPr lang="en-US" sz="2000" dirty="0"/>
              <a:t> </a:t>
            </a:r>
            <a:r>
              <a:rPr lang="en-US" sz="2000" dirty="0" err="1"/>
              <a:t>vev</a:t>
            </a:r>
            <a:r>
              <a:rPr lang="en-US" sz="2000" dirty="0"/>
              <a:t>. Extra </a:t>
            </a:r>
            <a:r>
              <a:rPr lang="en-US" sz="2000" dirty="0" err="1"/>
              <a:t>batteri</a:t>
            </a:r>
            <a:r>
              <a:rPr lang="en-US" sz="2000" dirty="0"/>
              <a:t> till </a:t>
            </a:r>
            <a:r>
              <a:rPr lang="en-US" sz="2000" dirty="0" err="1"/>
              <a:t>dator</a:t>
            </a:r>
            <a:r>
              <a:rPr lang="en-US" sz="2000" dirty="0"/>
              <a:t> och </a:t>
            </a:r>
            <a:r>
              <a:rPr lang="en-US" sz="2000" dirty="0" err="1"/>
              <a:t>telefon</a:t>
            </a:r>
            <a:r>
              <a:rPr lang="en-US" sz="2000" dirty="0"/>
              <a:t>.</a:t>
            </a:r>
          </a:p>
          <a:p>
            <a:pPr>
              <a:lnSpc>
                <a:spcPct val="110000"/>
              </a:lnSpc>
              <a:spcBef>
                <a:spcPts val="2500"/>
              </a:spcBef>
              <a:buSzPct val="150000"/>
              <a:buFont typeface="Wingdings" panose="05000000000000000000" pitchFamily="2" charset="2"/>
              <a:buChar char="§"/>
            </a:pPr>
            <a:r>
              <a:rPr lang="en-US" sz="2000" dirty="0" err="1"/>
              <a:t>Hälsa</a:t>
            </a:r>
            <a:r>
              <a:rPr lang="en-US" sz="2000" dirty="0"/>
              <a:t>, </a:t>
            </a:r>
            <a:r>
              <a:rPr lang="en-US" sz="2000" dirty="0" err="1"/>
              <a:t>hygien</a:t>
            </a:r>
            <a:r>
              <a:rPr lang="en-US" sz="2000" dirty="0"/>
              <a:t> som </a:t>
            </a:r>
            <a:r>
              <a:rPr lang="en-US" sz="2000" dirty="0" err="1"/>
              <a:t>läkemedel</a:t>
            </a:r>
            <a:r>
              <a:rPr lang="en-US" sz="2000" dirty="0"/>
              <a:t>, </a:t>
            </a:r>
            <a:r>
              <a:rPr lang="en-US" sz="2000" dirty="0" err="1"/>
              <a:t>första</a:t>
            </a:r>
            <a:r>
              <a:rPr lang="en-US" sz="2000" dirty="0"/>
              <a:t> </a:t>
            </a:r>
            <a:r>
              <a:rPr lang="en-US" sz="2000" dirty="0" err="1"/>
              <a:t>hjälpen</a:t>
            </a:r>
            <a:r>
              <a:rPr lang="en-US" sz="2000" dirty="0"/>
              <a:t> är viktiga för att vi </a:t>
            </a:r>
            <a:r>
              <a:rPr lang="en-US" sz="2000" dirty="0" err="1"/>
              <a:t>inte</a:t>
            </a:r>
            <a:r>
              <a:rPr lang="en-US" sz="2000" dirty="0"/>
              <a:t> ska </a:t>
            </a:r>
            <a:r>
              <a:rPr lang="en-US" sz="2000" dirty="0" err="1"/>
              <a:t>bli</a:t>
            </a:r>
            <a:r>
              <a:rPr lang="en-US" sz="2000" dirty="0"/>
              <a:t> </a:t>
            </a:r>
            <a:r>
              <a:rPr lang="en-US" sz="2000" dirty="0" err="1"/>
              <a:t>sjuka</a:t>
            </a:r>
            <a:r>
              <a:rPr lang="en-US" sz="2000" dirty="0"/>
              <a:t>.</a:t>
            </a:r>
          </a:p>
          <a:p>
            <a:pPr>
              <a:lnSpc>
                <a:spcPct val="110000"/>
              </a:lnSpc>
              <a:spcBef>
                <a:spcPts val="2500"/>
              </a:spcBef>
              <a:buSzPct val="150000"/>
              <a:buFont typeface="Wingdings" panose="05000000000000000000" pitchFamily="2" charset="2"/>
              <a:buChar char="§"/>
            </a:pPr>
            <a:r>
              <a:rPr lang="en-US" sz="2000" dirty="0"/>
              <a:t>Hur vi </a:t>
            </a:r>
            <a:r>
              <a:rPr lang="en-US" sz="2000" dirty="0" err="1"/>
              <a:t>betalar</a:t>
            </a:r>
            <a:r>
              <a:rPr lang="en-US" sz="2000" dirty="0"/>
              <a:t> under </a:t>
            </a:r>
            <a:r>
              <a:rPr lang="en-US" sz="2000" dirty="0" err="1"/>
              <a:t>en</a:t>
            </a:r>
            <a:r>
              <a:rPr lang="en-US" sz="2000" dirty="0"/>
              <a:t> kris – med </a:t>
            </a:r>
            <a:r>
              <a:rPr lang="en-US" sz="2000" dirty="0" err="1"/>
              <a:t>kontanter</a:t>
            </a:r>
            <a:r>
              <a:rPr lang="en-US" sz="2000" dirty="0"/>
              <a:t> om </a:t>
            </a:r>
            <a:r>
              <a:rPr lang="en-US" sz="2000" dirty="0" err="1"/>
              <a:t>digitala</a:t>
            </a:r>
            <a:r>
              <a:rPr lang="en-US" sz="2000" dirty="0"/>
              <a:t> system </a:t>
            </a:r>
            <a:r>
              <a:rPr lang="en-US" sz="2000" dirty="0" err="1"/>
              <a:t>slutar</a:t>
            </a:r>
            <a:r>
              <a:rPr lang="en-US" sz="2000" dirty="0"/>
              <a:t> </a:t>
            </a:r>
            <a:r>
              <a:rPr lang="en-US" sz="2000" dirty="0" err="1"/>
              <a:t>fungera</a:t>
            </a:r>
            <a:r>
              <a:rPr lang="en-US" sz="2000" dirty="0"/>
              <a:t>.</a:t>
            </a:r>
          </a:p>
          <a:p>
            <a:pPr>
              <a:lnSpc>
                <a:spcPct val="110000"/>
              </a:lnSpc>
            </a:pPr>
            <a:endParaRPr lang="en-US" sz="1400" dirty="0"/>
          </a:p>
        </p:txBody>
      </p:sp>
      <p:sp>
        <p:nvSpPr>
          <p:cNvPr id="3" name="Platshållare för bildnummer 2">
            <a:extLst>
              <a:ext uri="{FF2B5EF4-FFF2-40B4-BE49-F238E27FC236}">
                <a16:creationId xmlns:a16="http://schemas.microsoft.com/office/drawing/2014/main" id="{5139D99A-BAB3-14E8-BD05-54B12874794E}"/>
              </a:ext>
            </a:extLst>
          </p:cNvPr>
          <p:cNvSpPr>
            <a:spLocks noGrp="1"/>
          </p:cNvSpPr>
          <p:nvPr>
            <p:ph type="sldNum" sz="quarter" idx="12"/>
          </p:nvPr>
        </p:nvSpPr>
        <p:spPr>
          <a:xfrm>
            <a:off x="11215849" y="6380905"/>
            <a:ext cx="480000" cy="180000"/>
          </a:xfrm>
        </p:spPr>
        <p:txBody>
          <a:bodyPr anchor="ctr">
            <a:normAutofit/>
          </a:bodyPr>
          <a:lstStyle/>
          <a:p>
            <a:pPr>
              <a:spcAft>
                <a:spcPts val="600"/>
              </a:spcAft>
            </a:pPr>
            <a:fld id="{8F15A4FC-ED14-456E-94B6-450AA2B783A3}" type="slidenum">
              <a:rPr lang="sv-SE" smtClean="0"/>
              <a:pPr>
                <a:spcAft>
                  <a:spcPts val="600"/>
                </a:spcAft>
              </a:pPr>
              <a:t>9</a:t>
            </a:fld>
            <a:endParaRPr lang="sv-SE" dirty="0"/>
          </a:p>
        </p:txBody>
      </p:sp>
      <p:pic>
        <p:nvPicPr>
          <p:cNvPr id="5" name="Bildobjekt 4" descr="Persons händer i färd med att fylla vattendunk vid en kökskran.">
            <a:extLst>
              <a:ext uri="{FF2B5EF4-FFF2-40B4-BE49-F238E27FC236}">
                <a16:creationId xmlns:a16="http://schemas.microsoft.com/office/drawing/2014/main" id="{A1176C8B-1059-8424-9A0C-0C9BF708A42E}"/>
              </a:ext>
            </a:extLst>
          </p:cNvPr>
          <p:cNvPicPr>
            <a:picLocks noChangeAspect="1"/>
          </p:cNvPicPr>
          <p:nvPr/>
        </p:nvPicPr>
        <p:blipFill>
          <a:blip r:embed="rId4" cstate="print">
            <a:extLst>
              <a:ext uri="{28A0092B-C50C-407E-A947-70E740481C1C}">
                <a14:useLocalDpi xmlns:a14="http://schemas.microsoft.com/office/drawing/2010/main" val="0"/>
              </a:ext>
            </a:extLst>
          </a:blip>
          <a:srcRect t="16619" r="1" b="13099"/>
          <a:stretch>
            <a:fillRect/>
          </a:stretch>
        </p:blipFill>
        <p:spPr>
          <a:xfrm>
            <a:off x="6509082" y="905691"/>
            <a:ext cx="4974917" cy="5238168"/>
          </a:xfrm>
          <a:prstGeom prst="rect">
            <a:avLst/>
          </a:prstGeom>
          <a:noFill/>
        </p:spPr>
      </p:pic>
      <p:sp>
        <p:nvSpPr>
          <p:cNvPr id="10" name="Rubrik 9">
            <a:extLst>
              <a:ext uri="{FF2B5EF4-FFF2-40B4-BE49-F238E27FC236}">
                <a16:creationId xmlns:a16="http://schemas.microsoft.com/office/drawing/2014/main" id="{CD036C37-DDEA-4C59-84B1-CA3FC611F2C8}"/>
              </a:ext>
            </a:extLst>
          </p:cNvPr>
          <p:cNvSpPr>
            <a:spLocks noGrp="1"/>
          </p:cNvSpPr>
          <p:nvPr>
            <p:ph type="title"/>
          </p:nvPr>
        </p:nvSpPr>
        <p:spPr>
          <a:xfrm>
            <a:off x="708001" y="258789"/>
            <a:ext cx="5148000" cy="742697"/>
          </a:xfrm>
        </p:spPr>
        <p:txBody>
          <a:bodyPr anchor="t">
            <a:normAutofit/>
          </a:bodyPr>
          <a:lstStyle/>
          <a:p>
            <a:r>
              <a:rPr lang="sv-SE" dirty="0"/>
              <a:t>Vad du bör ha hemma</a:t>
            </a:r>
          </a:p>
        </p:txBody>
      </p:sp>
      <p:sp>
        <p:nvSpPr>
          <p:cNvPr id="4" name="Platshållare för sidfot 2">
            <a:extLst>
              <a:ext uri="{FF2B5EF4-FFF2-40B4-BE49-F238E27FC236}">
                <a16:creationId xmlns:a16="http://schemas.microsoft.com/office/drawing/2014/main" id="{3A0025B2-710F-3145-D5E7-10241B3CAB22}"/>
              </a:ext>
            </a:extLst>
          </p:cNvPr>
          <p:cNvSpPr>
            <a:spLocks noGrp="1"/>
          </p:cNvSpPr>
          <p:nvPr>
            <p:ph type="ftr" sz="quarter" idx="11"/>
          </p:nvPr>
        </p:nvSpPr>
        <p:spPr>
          <a:xfrm>
            <a:off x="540000" y="6380905"/>
            <a:ext cx="9600000" cy="180000"/>
          </a:xfrm>
        </p:spPr>
        <p:txBody>
          <a:bodyPr/>
          <a:lstStyle/>
          <a:p>
            <a:pPr>
              <a:spcAft>
                <a:spcPts val="600"/>
              </a:spcAft>
            </a:pPr>
            <a:r>
              <a:rPr lang="sv-SE" dirty="0"/>
              <a:t>Södertälje kommun | säkerhetsenheten, HR-avdelningen &amp; kommunikationsenheten</a:t>
            </a:r>
          </a:p>
        </p:txBody>
      </p:sp>
      <p:sp>
        <p:nvSpPr>
          <p:cNvPr id="2" name="textruta 1">
            <a:extLst>
              <a:ext uri="{FF2B5EF4-FFF2-40B4-BE49-F238E27FC236}">
                <a16:creationId xmlns:a16="http://schemas.microsoft.com/office/drawing/2014/main" id="{96678DE9-14E1-A314-2EA8-44AD8B1E39DE}"/>
              </a:ext>
            </a:extLst>
          </p:cNvPr>
          <p:cNvSpPr txBox="1"/>
          <p:nvPr/>
        </p:nvSpPr>
        <p:spPr>
          <a:xfrm>
            <a:off x="6471776" y="6125380"/>
            <a:ext cx="5708262" cy="276999"/>
          </a:xfrm>
          <a:prstGeom prst="rect">
            <a:avLst/>
          </a:prstGeom>
          <a:noFill/>
        </p:spPr>
        <p:txBody>
          <a:bodyPr wrap="square">
            <a:spAutoFit/>
          </a:bodyPr>
          <a:lstStyle/>
          <a:p>
            <a:pPr algn="l"/>
            <a:r>
              <a:rPr lang="sv-SE" sz="1200" dirty="0"/>
              <a:t>Foto: Myndigheten för civilt försvar (MCF)</a:t>
            </a:r>
          </a:p>
        </p:txBody>
      </p:sp>
    </p:spTree>
    <p:extLst>
      <p:ext uri="{BB962C8B-B14F-4D97-AF65-F5344CB8AC3E}">
        <p14:creationId xmlns:p14="http://schemas.microsoft.com/office/powerpoint/2010/main" val="2446829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125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125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xEl>
                                              <p:pRg st="1" end="1"/>
                                            </p:txEl>
                                          </p:spTgt>
                                        </p:tgtEl>
                                        <p:attrNameLst>
                                          <p:attrName>style.visibility</p:attrName>
                                        </p:attrNameLst>
                                      </p:cBhvr>
                                      <p:to>
                                        <p:strVal val="visible"/>
                                      </p:to>
                                    </p:set>
                                    <p:anim calcmode="lin" valueType="num">
                                      <p:cBhvr additive="base">
                                        <p:cTn id="13" dur="1250" fill="hold"/>
                                        <p:tgtEl>
                                          <p:spTgt spid="15">
                                            <p:txEl>
                                              <p:pRg st="1" end="1"/>
                                            </p:txEl>
                                          </p:spTgt>
                                        </p:tgtEl>
                                        <p:attrNameLst>
                                          <p:attrName>ppt_x</p:attrName>
                                        </p:attrNameLst>
                                      </p:cBhvr>
                                      <p:tavLst>
                                        <p:tav tm="0">
                                          <p:val>
                                            <p:strVal val="#ppt_x"/>
                                          </p:val>
                                        </p:tav>
                                        <p:tav tm="100000">
                                          <p:val>
                                            <p:strVal val="#ppt_x"/>
                                          </p:val>
                                        </p:tav>
                                      </p:tavLst>
                                    </p:anim>
                                    <p:anim calcmode="lin" valueType="num">
                                      <p:cBhvr additive="base">
                                        <p:cTn id="14" dur="1250" fill="hold"/>
                                        <p:tgtEl>
                                          <p:spTgt spid="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xEl>
                                              <p:pRg st="2" end="2"/>
                                            </p:txEl>
                                          </p:spTgt>
                                        </p:tgtEl>
                                        <p:attrNameLst>
                                          <p:attrName>style.visibility</p:attrName>
                                        </p:attrNameLst>
                                      </p:cBhvr>
                                      <p:to>
                                        <p:strVal val="visible"/>
                                      </p:to>
                                    </p:set>
                                    <p:anim calcmode="lin" valueType="num">
                                      <p:cBhvr additive="base">
                                        <p:cTn id="19" dur="1250" fill="hold"/>
                                        <p:tgtEl>
                                          <p:spTgt spid="15">
                                            <p:txEl>
                                              <p:pRg st="2" end="2"/>
                                            </p:txEl>
                                          </p:spTgt>
                                        </p:tgtEl>
                                        <p:attrNameLst>
                                          <p:attrName>ppt_x</p:attrName>
                                        </p:attrNameLst>
                                      </p:cBhvr>
                                      <p:tavLst>
                                        <p:tav tm="0">
                                          <p:val>
                                            <p:strVal val="#ppt_x"/>
                                          </p:val>
                                        </p:tav>
                                        <p:tav tm="100000">
                                          <p:val>
                                            <p:strVal val="#ppt_x"/>
                                          </p:val>
                                        </p:tav>
                                      </p:tavLst>
                                    </p:anim>
                                    <p:anim calcmode="lin" valueType="num">
                                      <p:cBhvr additive="base">
                                        <p:cTn id="20" dur="1250" fill="hold"/>
                                        <p:tgtEl>
                                          <p:spTgt spid="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
                                            <p:txEl>
                                              <p:pRg st="3" end="3"/>
                                            </p:txEl>
                                          </p:spTgt>
                                        </p:tgtEl>
                                        <p:attrNameLst>
                                          <p:attrName>style.visibility</p:attrName>
                                        </p:attrNameLst>
                                      </p:cBhvr>
                                      <p:to>
                                        <p:strVal val="visible"/>
                                      </p:to>
                                    </p:set>
                                    <p:anim calcmode="lin" valueType="num">
                                      <p:cBhvr additive="base">
                                        <p:cTn id="25" dur="1250" fill="hold"/>
                                        <p:tgtEl>
                                          <p:spTgt spid="15">
                                            <p:txEl>
                                              <p:pRg st="3" end="3"/>
                                            </p:txEl>
                                          </p:spTgt>
                                        </p:tgtEl>
                                        <p:attrNameLst>
                                          <p:attrName>ppt_x</p:attrName>
                                        </p:attrNameLst>
                                      </p:cBhvr>
                                      <p:tavLst>
                                        <p:tav tm="0">
                                          <p:val>
                                            <p:strVal val="#ppt_x"/>
                                          </p:val>
                                        </p:tav>
                                        <p:tav tm="100000">
                                          <p:val>
                                            <p:strVal val="#ppt_x"/>
                                          </p:val>
                                        </p:tav>
                                      </p:tavLst>
                                    </p:anim>
                                    <p:anim calcmode="lin" valueType="num">
                                      <p:cBhvr additive="base">
                                        <p:cTn id="26" dur="1250" fill="hold"/>
                                        <p:tgtEl>
                                          <p:spTgt spid="1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5">
                                            <p:txEl>
                                              <p:pRg st="4" end="4"/>
                                            </p:txEl>
                                          </p:spTgt>
                                        </p:tgtEl>
                                        <p:attrNameLst>
                                          <p:attrName>style.visibility</p:attrName>
                                        </p:attrNameLst>
                                      </p:cBhvr>
                                      <p:to>
                                        <p:strVal val="visible"/>
                                      </p:to>
                                    </p:set>
                                    <p:anim calcmode="lin" valueType="num">
                                      <p:cBhvr additive="base">
                                        <p:cTn id="31" dur="1250" fill="hold"/>
                                        <p:tgtEl>
                                          <p:spTgt spid="15">
                                            <p:txEl>
                                              <p:pRg st="4" end="4"/>
                                            </p:txEl>
                                          </p:spTgt>
                                        </p:tgtEl>
                                        <p:attrNameLst>
                                          <p:attrName>ppt_x</p:attrName>
                                        </p:attrNameLst>
                                      </p:cBhvr>
                                      <p:tavLst>
                                        <p:tav tm="0">
                                          <p:val>
                                            <p:strVal val="#ppt_x"/>
                                          </p:val>
                                        </p:tav>
                                        <p:tav tm="100000">
                                          <p:val>
                                            <p:strVal val="#ppt_x"/>
                                          </p:val>
                                        </p:tav>
                                      </p:tavLst>
                                    </p:anim>
                                    <p:anim calcmode="lin" valueType="num">
                                      <p:cBhvr additive="base">
                                        <p:cTn id="32" dur="1250" fill="hold"/>
                                        <p:tgtEl>
                                          <p:spTgt spid="1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5">
                                            <p:txEl>
                                              <p:pRg st="5" end="5"/>
                                            </p:txEl>
                                          </p:spTgt>
                                        </p:tgtEl>
                                        <p:attrNameLst>
                                          <p:attrName>style.visibility</p:attrName>
                                        </p:attrNameLst>
                                      </p:cBhvr>
                                      <p:to>
                                        <p:strVal val="visible"/>
                                      </p:to>
                                    </p:set>
                                    <p:anim calcmode="lin" valueType="num">
                                      <p:cBhvr additive="base">
                                        <p:cTn id="37" dur="1250" fill="hold"/>
                                        <p:tgtEl>
                                          <p:spTgt spid="15">
                                            <p:txEl>
                                              <p:pRg st="5" end="5"/>
                                            </p:txEl>
                                          </p:spTgt>
                                        </p:tgtEl>
                                        <p:attrNameLst>
                                          <p:attrName>ppt_x</p:attrName>
                                        </p:attrNameLst>
                                      </p:cBhvr>
                                      <p:tavLst>
                                        <p:tav tm="0">
                                          <p:val>
                                            <p:strVal val="#ppt_x"/>
                                          </p:val>
                                        </p:tav>
                                        <p:tav tm="100000">
                                          <p:val>
                                            <p:strVal val="#ppt_x"/>
                                          </p:val>
                                        </p:tav>
                                      </p:tavLst>
                                    </p:anim>
                                    <p:anim calcmode="lin" valueType="num">
                                      <p:cBhvr additive="base">
                                        <p:cTn id="38" dur="1250" fill="hold"/>
                                        <p:tgtEl>
                                          <p:spTgt spid="1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AG_LANGUAGETEXTBOX" val="Sv"/>
</p:tagLst>
</file>

<file path=ppt/theme/theme1.xml><?xml version="1.0" encoding="utf-8"?>
<a:theme xmlns:a="http://schemas.openxmlformats.org/drawingml/2006/main" name="Södertälje kommun">
  <a:themeElements>
    <a:clrScheme name="Södertälje kommun - Färgschema 2">
      <a:dk1>
        <a:srgbClr val="000000"/>
      </a:dk1>
      <a:lt1>
        <a:srgbClr val="FFFFFF"/>
      </a:lt1>
      <a:dk2>
        <a:srgbClr val="D1630E"/>
      </a:dk2>
      <a:lt2>
        <a:srgbClr val="C50015"/>
      </a:lt2>
      <a:accent1>
        <a:srgbClr val="5F559B"/>
      </a:accent1>
      <a:accent2>
        <a:srgbClr val="F0C800"/>
      </a:accent2>
      <a:accent3>
        <a:srgbClr val="CA4063"/>
      </a:accent3>
      <a:accent4>
        <a:srgbClr val="84B448"/>
      </a:accent4>
      <a:accent5>
        <a:srgbClr val="2FA09A"/>
      </a:accent5>
      <a:accent6>
        <a:srgbClr val="0D6FB5"/>
      </a:accent6>
      <a:hlink>
        <a:srgbClr val="0C0C0C"/>
      </a:hlink>
      <a:folHlink>
        <a:srgbClr val="000000"/>
      </a:folHlink>
    </a:clrScheme>
    <a:fontScheme name="Södertälje kommun -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Södertälje kommun - ren mall.potx" id="{5BED08EF-1E81-4DE8-B73B-EAB247A892A2}" vid="{09741232-AC1D-41D9-9670-1F566AAF7A17}"/>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Södertälje kommun - Färgschema 2">
    <a:dk1>
      <a:srgbClr val="000000"/>
    </a:dk1>
    <a:lt1>
      <a:srgbClr val="FFFFFF"/>
    </a:lt1>
    <a:dk2>
      <a:srgbClr val="D1630E"/>
    </a:dk2>
    <a:lt2>
      <a:srgbClr val="C50015"/>
    </a:lt2>
    <a:accent1>
      <a:srgbClr val="5F559B"/>
    </a:accent1>
    <a:accent2>
      <a:srgbClr val="F0C800"/>
    </a:accent2>
    <a:accent3>
      <a:srgbClr val="CA4063"/>
    </a:accent3>
    <a:accent4>
      <a:srgbClr val="84B448"/>
    </a:accent4>
    <a:accent5>
      <a:srgbClr val="2FA09A"/>
    </a:accent5>
    <a:accent6>
      <a:srgbClr val="0D6FB5"/>
    </a:accent6>
    <a:hlink>
      <a:srgbClr val="0C0C0C"/>
    </a:hlink>
    <a:folHlink>
      <a:srgbClr val="000000"/>
    </a:folHlink>
  </a:clrScheme>
</a:themeOverride>
</file>

<file path=ppt/theme/themeOverride2.xml><?xml version="1.0" encoding="utf-8"?>
<a:themeOverride xmlns:a="http://schemas.openxmlformats.org/drawingml/2006/main">
  <a:clrScheme name="Södertälje kommun - Färgschema 2">
    <a:dk1>
      <a:srgbClr val="000000"/>
    </a:dk1>
    <a:lt1>
      <a:srgbClr val="FFFFFF"/>
    </a:lt1>
    <a:dk2>
      <a:srgbClr val="D1630E"/>
    </a:dk2>
    <a:lt2>
      <a:srgbClr val="C50015"/>
    </a:lt2>
    <a:accent1>
      <a:srgbClr val="5F559B"/>
    </a:accent1>
    <a:accent2>
      <a:srgbClr val="F0C800"/>
    </a:accent2>
    <a:accent3>
      <a:srgbClr val="CA4063"/>
    </a:accent3>
    <a:accent4>
      <a:srgbClr val="84B448"/>
    </a:accent4>
    <a:accent5>
      <a:srgbClr val="2FA09A"/>
    </a:accent5>
    <a:accent6>
      <a:srgbClr val="0D6FB5"/>
    </a:accent6>
    <a:hlink>
      <a:srgbClr val="0C0C0C"/>
    </a:hlink>
    <a:folHlink>
      <a:srgbClr val="000000"/>
    </a:folHlink>
  </a:clrScheme>
</a:themeOverride>
</file>

<file path=ppt/theme/themeOverride3.xml><?xml version="1.0" encoding="utf-8"?>
<a:themeOverride xmlns:a="http://schemas.openxmlformats.org/drawingml/2006/main">
  <a:clrScheme name="Södertälje kommun - Färgschema 2">
    <a:dk1>
      <a:srgbClr val="000000"/>
    </a:dk1>
    <a:lt1>
      <a:srgbClr val="FFFFFF"/>
    </a:lt1>
    <a:dk2>
      <a:srgbClr val="D1630E"/>
    </a:dk2>
    <a:lt2>
      <a:srgbClr val="C50015"/>
    </a:lt2>
    <a:accent1>
      <a:srgbClr val="5F559B"/>
    </a:accent1>
    <a:accent2>
      <a:srgbClr val="F0C800"/>
    </a:accent2>
    <a:accent3>
      <a:srgbClr val="CA4063"/>
    </a:accent3>
    <a:accent4>
      <a:srgbClr val="84B448"/>
    </a:accent4>
    <a:accent5>
      <a:srgbClr val="2FA09A"/>
    </a:accent5>
    <a:accent6>
      <a:srgbClr val="0D6FB5"/>
    </a:accent6>
    <a:hlink>
      <a:srgbClr val="0C0C0C"/>
    </a:hlink>
    <a:folHlink>
      <a:srgbClr val="000000"/>
    </a:folHlink>
  </a:clrScheme>
</a:themeOverride>
</file>

<file path=docMetadata/LabelInfo.xml><?xml version="1.0" encoding="utf-8"?>
<clbl:labelList xmlns:clbl="http://schemas.microsoft.com/office/2020/mipLabelMetadata">
  <clbl:label id="{8b01d0b5-dadb-4d12-b4bc-cf1c18dc6ff7}" enabled="1" method="Privileged" siteId="{74c3677e-5b7b-432a-9b25-296263c3d091}" removed="0"/>
</clbl:labelList>
</file>

<file path=docProps/app.xml><?xml version="1.0" encoding="utf-8"?>
<Properties xmlns="http://schemas.openxmlformats.org/officeDocument/2006/extended-properties" xmlns:vt="http://schemas.openxmlformats.org/officeDocument/2006/docPropsVTypes">
  <Template/>
  <TotalTime>0</TotalTime>
  <Words>2394</Words>
  <Application>Microsoft Office PowerPoint</Application>
  <PresentationFormat>Bredbild</PresentationFormat>
  <Paragraphs>211</Paragraphs>
  <Slides>14</Slides>
  <Notes>14</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14</vt:i4>
      </vt:variant>
    </vt:vector>
  </HeadingPairs>
  <TitlesOfParts>
    <vt:vector size="20" baseType="lpstr">
      <vt:lpstr>Aptos</vt:lpstr>
      <vt:lpstr>Arial</vt:lpstr>
      <vt:lpstr>Calibri</vt:lpstr>
      <vt:lpstr>Poppins Latin</vt:lpstr>
      <vt:lpstr>Wingdings</vt:lpstr>
      <vt:lpstr>Södertälje kommun</vt:lpstr>
      <vt:lpstr>Hemberedskap</vt:lpstr>
      <vt:lpstr>2</vt:lpstr>
      <vt:lpstr>Hemberedskap  </vt:lpstr>
      <vt:lpstr>Hemberedskap: Varför och  vad är målet?</vt:lpstr>
      <vt:lpstr>Förbered dig hemma: skapa mindre stress vid kris</vt:lpstr>
      <vt:lpstr>Varför är hemberedskap viktigt?</vt:lpstr>
      <vt:lpstr>Allvarlig samhällsstörning, kris  eller i värsta fall krig – det här kan hända</vt:lpstr>
      <vt:lpstr>Vad är hemberedskap?</vt:lpstr>
      <vt:lpstr>Vad du bör ha hemma</vt:lpstr>
      <vt:lpstr>Centralt i planer för din eller familjens matbehov</vt:lpstr>
      <vt:lpstr>Dialogövning – tala om din hemberedskap i dagsläget   </vt:lpstr>
      <vt:lpstr>Din beredskap stärker oss alla</vt:lpstr>
      <vt:lpstr>Uppmaning: Gör en sak redan idag eller denna vecka</vt:lpstr>
      <vt:lpstr>Läs mer på sodertalje.se under krisberedskap och civilt försvar – till exempel checklista för hemberedskap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Helena Sundman (Ksk)</dc:creator>
  <cp:lastModifiedBy>Helena Sundman (Ksk)</cp:lastModifiedBy>
  <cp:revision>72</cp:revision>
  <dcterms:created xsi:type="dcterms:W3CDTF">2019-03-05T15:09:28Z</dcterms:created>
  <dcterms:modified xsi:type="dcterms:W3CDTF">2026-08-19T14:57:16Z</dcterms:modified>
</cp:coreProperties>
</file>